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67C30-883C-4E2C-8E5E-46B2FE66973A}" v="90" dt="2021-07-09T07:32:21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>
        <p:scale>
          <a:sx n="70" d="100"/>
          <a:sy n="70" d="100"/>
        </p:scale>
        <p:origin x="19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x Rivera" userId="60ed650e30375c64" providerId="LiveId" clId="{02F67C30-883C-4E2C-8E5E-46B2FE66973A}"/>
    <pc:docChg chg="custSel addSld delSld modSld">
      <pc:chgData name="Felix Rivera" userId="60ed650e30375c64" providerId="LiveId" clId="{02F67C30-883C-4E2C-8E5E-46B2FE66973A}" dt="2021-07-09T07:38:12.919" v="227" actId="2696"/>
      <pc:docMkLst>
        <pc:docMk/>
      </pc:docMkLst>
      <pc:sldChg chg="addSp modSp mod setBg">
        <pc:chgData name="Felix Rivera" userId="60ed650e30375c64" providerId="LiveId" clId="{02F67C30-883C-4E2C-8E5E-46B2FE66973A}" dt="2021-07-09T07:29:35.560" v="7" actId="26606"/>
        <pc:sldMkLst>
          <pc:docMk/>
          <pc:sldMk cId="3253967054" sldId="256"/>
        </pc:sldMkLst>
        <pc:spChg chg="mod">
          <ac:chgData name="Felix Rivera" userId="60ed650e30375c64" providerId="LiveId" clId="{02F67C30-883C-4E2C-8E5E-46B2FE66973A}" dt="2021-07-09T07:29:35.560" v="7" actId="26606"/>
          <ac:spMkLst>
            <pc:docMk/>
            <pc:sldMk cId="3253967054" sldId="256"/>
            <ac:spMk id="2" creationId="{9E5EB8A3-6B8F-40CC-B455-E4B6A4174882}"/>
          </ac:spMkLst>
        </pc:spChg>
        <pc:spChg chg="mod">
          <ac:chgData name="Felix Rivera" userId="60ed650e30375c64" providerId="LiveId" clId="{02F67C30-883C-4E2C-8E5E-46B2FE66973A}" dt="2021-07-09T07:29:35.560" v="7" actId="26606"/>
          <ac:spMkLst>
            <pc:docMk/>
            <pc:sldMk cId="3253967054" sldId="256"/>
            <ac:spMk id="3" creationId="{43EDE5DD-8E85-42D3-B1AD-144F854EC160}"/>
          </ac:spMkLst>
        </pc:spChg>
        <pc:spChg chg="add">
          <ac:chgData name="Felix Rivera" userId="60ed650e30375c64" providerId="LiveId" clId="{02F67C30-883C-4E2C-8E5E-46B2FE66973A}" dt="2021-07-09T07:29:35.560" v="7" actId="26606"/>
          <ac:spMkLst>
            <pc:docMk/>
            <pc:sldMk cId="3253967054" sldId="256"/>
            <ac:spMk id="8" creationId="{34BFB7C5-23B6-4047-BF5E-F9EEBB437CD0}"/>
          </ac:spMkLst>
        </pc:spChg>
        <pc:spChg chg="add">
          <ac:chgData name="Felix Rivera" userId="60ed650e30375c64" providerId="LiveId" clId="{02F67C30-883C-4E2C-8E5E-46B2FE66973A}" dt="2021-07-09T07:29:35.560" v="7" actId="26606"/>
          <ac:spMkLst>
            <pc:docMk/>
            <pc:sldMk cId="3253967054" sldId="256"/>
            <ac:spMk id="10" creationId="{D37DA931-62D6-4B32-9103-84C0960AEA6D}"/>
          </ac:spMkLst>
        </pc:spChg>
        <pc:spChg chg="add">
          <ac:chgData name="Felix Rivera" userId="60ed650e30375c64" providerId="LiveId" clId="{02F67C30-883C-4E2C-8E5E-46B2FE66973A}" dt="2021-07-09T07:29:35.560" v="7" actId="26606"/>
          <ac:spMkLst>
            <pc:docMk/>
            <pc:sldMk cId="3253967054" sldId="256"/>
            <ac:spMk id="12" creationId="{4695E140-9B6E-43E9-B17E-CDFE3FCA8AFB}"/>
          </ac:spMkLst>
        </pc:spChg>
        <pc:spChg chg="add">
          <ac:chgData name="Felix Rivera" userId="60ed650e30375c64" providerId="LiveId" clId="{02F67C30-883C-4E2C-8E5E-46B2FE66973A}" dt="2021-07-09T07:29:35.560" v="7" actId="26606"/>
          <ac:spMkLst>
            <pc:docMk/>
            <pc:sldMk cId="3253967054" sldId="256"/>
            <ac:spMk id="14" creationId="{FBC3CD9F-A361-4496-A6E0-24338B2A6901}"/>
          </ac:spMkLst>
        </pc:spChg>
      </pc:sldChg>
      <pc:sldChg chg="addSp delSp modSp mod setBg">
        <pc:chgData name="Felix Rivera" userId="60ed650e30375c64" providerId="LiveId" clId="{02F67C30-883C-4E2C-8E5E-46B2FE66973A}" dt="2021-07-09T07:26:36.410" v="0" actId="26606"/>
        <pc:sldMkLst>
          <pc:docMk/>
          <pc:sldMk cId="754467774" sldId="257"/>
        </pc:sldMkLst>
        <pc:spChg chg="mod">
          <ac:chgData name="Felix Rivera" userId="60ed650e30375c64" providerId="LiveId" clId="{02F67C30-883C-4E2C-8E5E-46B2FE66973A}" dt="2021-07-09T07:26:36.410" v="0" actId="26606"/>
          <ac:spMkLst>
            <pc:docMk/>
            <pc:sldMk cId="754467774" sldId="257"/>
            <ac:spMk id="2" creationId="{1D15C8E1-E377-4FE5-B2FC-15B81DE43060}"/>
          </ac:spMkLst>
        </pc:spChg>
        <pc:spChg chg="del">
          <ac:chgData name="Felix Rivera" userId="60ed650e30375c64" providerId="LiveId" clId="{02F67C30-883C-4E2C-8E5E-46B2FE66973A}" dt="2021-07-09T07:26:36.410" v="0" actId="26606"/>
          <ac:spMkLst>
            <pc:docMk/>
            <pc:sldMk cId="754467774" sldId="257"/>
            <ac:spMk id="3" creationId="{DDF5E876-56FB-4189-A56D-FA8791F060DC}"/>
          </ac:spMkLst>
        </pc:spChg>
        <pc:graphicFrameChg chg="add">
          <ac:chgData name="Felix Rivera" userId="60ed650e30375c64" providerId="LiveId" clId="{02F67C30-883C-4E2C-8E5E-46B2FE66973A}" dt="2021-07-09T07:26:36.410" v="0" actId="26606"/>
          <ac:graphicFrameMkLst>
            <pc:docMk/>
            <pc:sldMk cId="754467774" sldId="257"/>
            <ac:graphicFrameMk id="5" creationId="{13F042A5-6422-413D-9EC1-48930D1BA5B9}"/>
          </ac:graphicFrameMkLst>
        </pc:graphicFrameChg>
      </pc:sldChg>
      <pc:sldChg chg="modSp mod setBg">
        <pc:chgData name="Felix Rivera" userId="60ed650e30375c64" providerId="LiveId" clId="{02F67C30-883C-4E2C-8E5E-46B2FE66973A}" dt="2021-07-09T07:27:09.385" v="1" actId="26606"/>
        <pc:sldMkLst>
          <pc:docMk/>
          <pc:sldMk cId="1724170541" sldId="262"/>
        </pc:sldMkLst>
        <pc:spChg chg="mod">
          <ac:chgData name="Felix Rivera" userId="60ed650e30375c64" providerId="LiveId" clId="{02F67C30-883C-4E2C-8E5E-46B2FE66973A}" dt="2021-07-09T07:27:09.385" v="1" actId="26606"/>
          <ac:spMkLst>
            <pc:docMk/>
            <pc:sldMk cId="1724170541" sldId="262"/>
            <ac:spMk id="2" creationId="{7FEB4577-8241-40FB-90F9-521E790C883C}"/>
          </ac:spMkLst>
        </pc:spChg>
        <pc:graphicFrameChg chg="mod modGraphic">
          <ac:chgData name="Felix Rivera" userId="60ed650e30375c64" providerId="LiveId" clId="{02F67C30-883C-4E2C-8E5E-46B2FE66973A}" dt="2021-07-09T07:27:09.385" v="1" actId="26606"/>
          <ac:graphicFrameMkLst>
            <pc:docMk/>
            <pc:sldMk cId="1724170541" sldId="262"/>
            <ac:graphicFrameMk id="4" creationId="{BFE673A5-82DF-45A4-969D-0298FC710CC7}"/>
          </ac:graphicFrameMkLst>
        </pc:graphicFrameChg>
      </pc:sldChg>
      <pc:sldChg chg="modSp mod setBg">
        <pc:chgData name="Felix Rivera" userId="60ed650e30375c64" providerId="LiveId" clId="{02F67C30-883C-4E2C-8E5E-46B2FE66973A}" dt="2021-07-09T07:27:18.750" v="2" actId="26606"/>
        <pc:sldMkLst>
          <pc:docMk/>
          <pc:sldMk cId="3643241476" sldId="263"/>
        </pc:sldMkLst>
        <pc:spChg chg="mod">
          <ac:chgData name="Felix Rivera" userId="60ed650e30375c64" providerId="LiveId" clId="{02F67C30-883C-4E2C-8E5E-46B2FE66973A}" dt="2021-07-09T07:27:18.750" v="2" actId="26606"/>
          <ac:spMkLst>
            <pc:docMk/>
            <pc:sldMk cId="3643241476" sldId="263"/>
            <ac:spMk id="2" creationId="{7FEB4577-8241-40FB-90F9-521E790C883C}"/>
          </ac:spMkLst>
        </pc:spChg>
        <pc:graphicFrameChg chg="mod modGraphic">
          <ac:chgData name="Felix Rivera" userId="60ed650e30375c64" providerId="LiveId" clId="{02F67C30-883C-4E2C-8E5E-46B2FE66973A}" dt="2021-07-09T07:27:18.750" v="2" actId="26606"/>
          <ac:graphicFrameMkLst>
            <pc:docMk/>
            <pc:sldMk cId="3643241476" sldId="263"/>
            <ac:graphicFrameMk id="4" creationId="{BFE673A5-82DF-45A4-969D-0298FC710CC7}"/>
          </ac:graphicFrameMkLst>
        </pc:graphicFrameChg>
      </pc:sldChg>
      <pc:sldChg chg="modSp mod setBg">
        <pc:chgData name="Felix Rivera" userId="60ed650e30375c64" providerId="LiveId" clId="{02F67C30-883C-4E2C-8E5E-46B2FE66973A}" dt="2021-07-09T07:27:29.600" v="3" actId="26606"/>
        <pc:sldMkLst>
          <pc:docMk/>
          <pc:sldMk cId="3753757857" sldId="264"/>
        </pc:sldMkLst>
        <pc:spChg chg="mod">
          <ac:chgData name="Felix Rivera" userId="60ed650e30375c64" providerId="LiveId" clId="{02F67C30-883C-4E2C-8E5E-46B2FE66973A}" dt="2021-07-09T07:27:29.600" v="3" actId="26606"/>
          <ac:spMkLst>
            <pc:docMk/>
            <pc:sldMk cId="3753757857" sldId="264"/>
            <ac:spMk id="2" creationId="{94E58B61-CB49-473C-A1AB-15A6A5C10C4A}"/>
          </ac:spMkLst>
        </pc:spChg>
        <pc:graphicFrameChg chg="mod modGraphic">
          <ac:chgData name="Felix Rivera" userId="60ed650e30375c64" providerId="LiveId" clId="{02F67C30-883C-4E2C-8E5E-46B2FE66973A}" dt="2021-07-09T07:27:29.600" v="3" actId="26606"/>
          <ac:graphicFrameMkLst>
            <pc:docMk/>
            <pc:sldMk cId="3753757857" sldId="264"/>
            <ac:graphicFrameMk id="4" creationId="{A25045F2-DDCB-4961-8E6A-6F1CF30A0BAD}"/>
          </ac:graphicFrameMkLst>
        </pc:graphicFrameChg>
      </pc:sldChg>
      <pc:sldChg chg="addSp delSp modSp mod setBg">
        <pc:chgData name="Felix Rivera" userId="60ed650e30375c64" providerId="LiveId" clId="{02F67C30-883C-4E2C-8E5E-46B2FE66973A}" dt="2021-07-09T07:28:44.354" v="4" actId="26606"/>
        <pc:sldMkLst>
          <pc:docMk/>
          <pc:sldMk cId="1608055998" sldId="265"/>
        </pc:sldMkLst>
        <pc:spChg chg="mod">
          <ac:chgData name="Felix Rivera" userId="60ed650e30375c64" providerId="LiveId" clId="{02F67C30-883C-4E2C-8E5E-46B2FE66973A}" dt="2021-07-09T07:28:44.354" v="4" actId="26606"/>
          <ac:spMkLst>
            <pc:docMk/>
            <pc:sldMk cId="1608055998" sldId="265"/>
            <ac:spMk id="2" creationId="{0BABB85F-A78D-4120-91C8-A43E1F173539}"/>
          </ac:spMkLst>
        </pc:spChg>
        <pc:spChg chg="del">
          <ac:chgData name="Felix Rivera" userId="60ed650e30375c64" providerId="LiveId" clId="{02F67C30-883C-4E2C-8E5E-46B2FE66973A}" dt="2021-07-09T07:28:44.354" v="4" actId="26606"/>
          <ac:spMkLst>
            <pc:docMk/>
            <pc:sldMk cId="1608055998" sldId="265"/>
            <ac:spMk id="3" creationId="{2AA56F72-A89C-4AAD-BAD3-99DEA0C45CE2}"/>
          </ac:spMkLst>
        </pc:spChg>
        <pc:graphicFrameChg chg="add">
          <ac:chgData name="Felix Rivera" userId="60ed650e30375c64" providerId="LiveId" clId="{02F67C30-883C-4E2C-8E5E-46B2FE66973A}" dt="2021-07-09T07:28:44.354" v="4" actId="26606"/>
          <ac:graphicFrameMkLst>
            <pc:docMk/>
            <pc:sldMk cId="1608055998" sldId="265"/>
            <ac:graphicFrameMk id="5" creationId="{82F5CB72-7E8E-4618-8B0D-41EB3C88863C}"/>
          </ac:graphicFrameMkLst>
        </pc:graphicFrameChg>
      </pc:sldChg>
      <pc:sldChg chg="addSp delSp modSp mod setClrOvrMap">
        <pc:chgData name="Felix Rivera" userId="60ed650e30375c64" providerId="LiveId" clId="{02F67C30-883C-4E2C-8E5E-46B2FE66973A}" dt="2021-07-09T07:29:01.130" v="5" actId="26606"/>
        <pc:sldMkLst>
          <pc:docMk/>
          <pc:sldMk cId="3951046154" sldId="266"/>
        </pc:sldMkLst>
        <pc:spChg chg="mod">
          <ac:chgData name="Felix Rivera" userId="60ed650e30375c64" providerId="LiveId" clId="{02F67C30-883C-4E2C-8E5E-46B2FE66973A}" dt="2021-07-09T07:29:01.130" v="5" actId="26606"/>
          <ac:spMkLst>
            <pc:docMk/>
            <pc:sldMk cId="3951046154" sldId="266"/>
            <ac:spMk id="2" creationId="{6E18D66B-0F69-40C1-91A2-FB650BC09BC3}"/>
          </ac:spMkLst>
        </pc:spChg>
        <pc:spChg chg="mod">
          <ac:chgData name="Felix Rivera" userId="60ed650e30375c64" providerId="LiveId" clId="{02F67C30-883C-4E2C-8E5E-46B2FE66973A}" dt="2021-07-09T07:29:01.130" v="5" actId="26606"/>
          <ac:spMkLst>
            <pc:docMk/>
            <pc:sldMk cId="3951046154" sldId="266"/>
            <ac:spMk id="9" creationId="{DC72B93C-3A7D-4BEA-ACFA-063A674F93F6}"/>
          </ac:spMkLst>
        </pc:spChg>
        <pc:spChg chg="del">
          <ac:chgData name="Felix Rivera" userId="60ed650e30375c64" providerId="LiveId" clId="{02F67C30-883C-4E2C-8E5E-46B2FE66973A}" dt="2021-07-09T07:29:01.130" v="5" actId="26606"/>
          <ac:spMkLst>
            <pc:docMk/>
            <pc:sldMk cId="3951046154" sldId="266"/>
            <ac:spMk id="12" creationId="{9E661D03-4DD4-45E7-A047-ED722E826D59}"/>
          </ac:spMkLst>
        </pc:spChg>
        <pc:spChg chg="add">
          <ac:chgData name="Felix Rivera" userId="60ed650e30375c64" providerId="LiveId" clId="{02F67C30-883C-4E2C-8E5E-46B2FE66973A}" dt="2021-07-09T07:29:01.130" v="5" actId="26606"/>
          <ac:spMkLst>
            <pc:docMk/>
            <pc:sldMk cId="3951046154" sldId="266"/>
            <ac:spMk id="17" creationId="{879A26B8-6C4E-452B-ADD3-ED324A7AB7E8}"/>
          </ac:spMkLst>
        </pc:spChg>
        <pc:spChg chg="add">
          <ac:chgData name="Felix Rivera" userId="60ed650e30375c64" providerId="LiveId" clId="{02F67C30-883C-4E2C-8E5E-46B2FE66973A}" dt="2021-07-09T07:29:01.130" v="5" actId="26606"/>
          <ac:spMkLst>
            <pc:docMk/>
            <pc:sldMk cId="3951046154" sldId="266"/>
            <ac:spMk id="19" creationId="{9B4167E1-E2B0-4192-8DA2-6967DDFF87A5}"/>
          </ac:spMkLst>
        </pc:spChg>
        <pc:spChg chg="add">
          <ac:chgData name="Felix Rivera" userId="60ed650e30375c64" providerId="LiveId" clId="{02F67C30-883C-4E2C-8E5E-46B2FE66973A}" dt="2021-07-09T07:29:01.130" v="5" actId="26606"/>
          <ac:spMkLst>
            <pc:docMk/>
            <pc:sldMk cId="3951046154" sldId="266"/>
            <ac:spMk id="21" creationId="{D03E4FEE-2E6A-44AB-B6BA-C1AD0CD6D93B}"/>
          </ac:spMkLst>
        </pc:spChg>
        <pc:spChg chg="add">
          <ac:chgData name="Felix Rivera" userId="60ed650e30375c64" providerId="LiveId" clId="{02F67C30-883C-4E2C-8E5E-46B2FE66973A}" dt="2021-07-09T07:29:01.130" v="5" actId="26606"/>
          <ac:spMkLst>
            <pc:docMk/>
            <pc:sldMk cId="3951046154" sldId="266"/>
            <ac:spMk id="23" creationId="{0817EB59-13B3-43DA-9B91-A7CC174A6069}"/>
          </ac:spMkLst>
        </pc:spChg>
        <pc:picChg chg="mod ord">
          <ac:chgData name="Felix Rivera" userId="60ed650e30375c64" providerId="LiveId" clId="{02F67C30-883C-4E2C-8E5E-46B2FE66973A}" dt="2021-07-09T07:29:01.130" v="5" actId="26606"/>
          <ac:picMkLst>
            <pc:docMk/>
            <pc:sldMk cId="3951046154" sldId="266"/>
            <ac:picMk id="5" creationId="{9B78565A-C462-47C8-968B-F386D471B2B9}"/>
          </ac:picMkLst>
        </pc:picChg>
      </pc:sldChg>
      <pc:sldChg chg="modSp">
        <pc:chgData name="Felix Rivera" userId="60ed650e30375c64" providerId="LiveId" clId="{02F67C30-883C-4E2C-8E5E-46B2FE66973A}" dt="2021-07-09T07:32:21.890" v="125" actId="20577"/>
        <pc:sldMkLst>
          <pc:docMk/>
          <pc:sldMk cId="415125542" sldId="267"/>
        </pc:sldMkLst>
        <pc:graphicFrameChg chg="mod">
          <ac:chgData name="Felix Rivera" userId="60ed650e30375c64" providerId="LiveId" clId="{02F67C30-883C-4E2C-8E5E-46B2FE66973A}" dt="2021-07-09T07:31:46.940" v="89" actId="20577"/>
          <ac:graphicFrameMkLst>
            <pc:docMk/>
            <pc:sldMk cId="415125542" sldId="267"/>
            <ac:graphicFrameMk id="6" creationId="{4CFB406D-DA7A-487B-93AC-55C7058E3A12}"/>
          </ac:graphicFrameMkLst>
        </pc:graphicFrameChg>
        <pc:graphicFrameChg chg="mod">
          <ac:chgData name="Felix Rivera" userId="60ed650e30375c64" providerId="LiveId" clId="{02F67C30-883C-4E2C-8E5E-46B2FE66973A}" dt="2021-07-09T07:32:21.890" v="125" actId="20577"/>
          <ac:graphicFrameMkLst>
            <pc:docMk/>
            <pc:sldMk cId="415125542" sldId="267"/>
            <ac:graphicFrameMk id="7" creationId="{0E30733D-BE50-4816-888C-503246E5C507}"/>
          </ac:graphicFrameMkLst>
        </pc:graphicFrameChg>
      </pc:sldChg>
      <pc:sldChg chg="addSp modSp mod setBg">
        <pc:chgData name="Felix Rivera" userId="60ed650e30375c64" providerId="LiveId" clId="{02F67C30-883C-4E2C-8E5E-46B2FE66973A}" dt="2021-07-09T07:29:12.495" v="6" actId="26606"/>
        <pc:sldMkLst>
          <pc:docMk/>
          <pc:sldMk cId="3133260759" sldId="268"/>
        </pc:sldMkLst>
        <pc:spChg chg="mod">
          <ac:chgData name="Felix Rivera" userId="60ed650e30375c64" providerId="LiveId" clId="{02F67C30-883C-4E2C-8E5E-46B2FE66973A}" dt="2021-07-09T07:29:12.495" v="6" actId="26606"/>
          <ac:spMkLst>
            <pc:docMk/>
            <pc:sldMk cId="3133260759" sldId="268"/>
            <ac:spMk id="6" creationId="{B7AC177D-C120-4E79-9212-512A07BB15D9}"/>
          </ac:spMkLst>
        </pc:spChg>
        <pc:spChg chg="mod">
          <ac:chgData name="Felix Rivera" userId="60ed650e30375c64" providerId="LiveId" clId="{02F67C30-883C-4E2C-8E5E-46B2FE66973A}" dt="2021-07-09T07:29:12.495" v="6" actId="26606"/>
          <ac:spMkLst>
            <pc:docMk/>
            <pc:sldMk cId="3133260759" sldId="268"/>
            <ac:spMk id="7" creationId="{C840620C-7C3F-4106-BC44-E28F388B54CE}"/>
          </ac:spMkLst>
        </pc:spChg>
        <pc:spChg chg="add">
          <ac:chgData name="Felix Rivera" userId="60ed650e30375c64" providerId="LiveId" clId="{02F67C30-883C-4E2C-8E5E-46B2FE66973A}" dt="2021-07-09T07:29:12.495" v="6" actId="26606"/>
          <ac:spMkLst>
            <pc:docMk/>
            <pc:sldMk cId="3133260759" sldId="268"/>
            <ac:spMk id="12" creationId="{E9AA9F65-94B8-41A5-A7FF-23D2CFB116BB}"/>
          </ac:spMkLst>
        </pc:spChg>
        <pc:spChg chg="add">
          <ac:chgData name="Felix Rivera" userId="60ed650e30375c64" providerId="LiveId" clId="{02F67C30-883C-4E2C-8E5E-46B2FE66973A}" dt="2021-07-09T07:29:12.495" v="6" actId="26606"/>
          <ac:spMkLst>
            <pc:docMk/>
            <pc:sldMk cId="3133260759" sldId="268"/>
            <ac:spMk id="14" creationId="{7E8B0F8E-3F6C-4541-B9C1-774D80A08834}"/>
          </ac:spMkLst>
        </pc:spChg>
        <pc:spChg chg="add">
          <ac:chgData name="Felix Rivera" userId="60ed650e30375c64" providerId="LiveId" clId="{02F67C30-883C-4E2C-8E5E-46B2FE66973A}" dt="2021-07-09T07:29:12.495" v="6" actId="26606"/>
          <ac:spMkLst>
            <pc:docMk/>
            <pc:sldMk cId="3133260759" sldId="268"/>
            <ac:spMk id="16" creationId="{7A45F5BC-32D1-41CD-B270-C46F18CA1ACC}"/>
          </ac:spMkLst>
        </pc:spChg>
        <pc:spChg chg="add">
          <ac:chgData name="Felix Rivera" userId="60ed650e30375c64" providerId="LiveId" clId="{02F67C30-883C-4E2C-8E5E-46B2FE66973A}" dt="2021-07-09T07:29:12.495" v="6" actId="26606"/>
          <ac:spMkLst>
            <pc:docMk/>
            <pc:sldMk cId="3133260759" sldId="268"/>
            <ac:spMk id="18" creationId="{CE57EE13-72B0-4FFA-ACE1-EBDE89340E47}"/>
          </ac:spMkLst>
        </pc:spChg>
        <pc:spChg chg="add">
          <ac:chgData name="Felix Rivera" userId="60ed650e30375c64" providerId="LiveId" clId="{02F67C30-883C-4E2C-8E5E-46B2FE66973A}" dt="2021-07-09T07:29:12.495" v="6" actId="26606"/>
          <ac:spMkLst>
            <pc:docMk/>
            <pc:sldMk cId="3133260759" sldId="268"/>
            <ac:spMk id="20" creationId="{34BFB7C5-23B6-4047-BF5E-F9EEBB437CD0}"/>
          </ac:spMkLst>
        </pc:spChg>
        <pc:spChg chg="add">
          <ac:chgData name="Felix Rivera" userId="60ed650e30375c64" providerId="LiveId" clId="{02F67C30-883C-4E2C-8E5E-46B2FE66973A}" dt="2021-07-09T07:29:12.495" v="6" actId="26606"/>
          <ac:spMkLst>
            <pc:docMk/>
            <pc:sldMk cId="3133260759" sldId="268"/>
            <ac:spMk id="22" creationId="{D37DA931-62D6-4B32-9103-84C0960AEA6D}"/>
          </ac:spMkLst>
        </pc:spChg>
        <pc:spChg chg="add">
          <ac:chgData name="Felix Rivera" userId="60ed650e30375c64" providerId="LiveId" clId="{02F67C30-883C-4E2C-8E5E-46B2FE66973A}" dt="2021-07-09T07:29:12.495" v="6" actId="26606"/>
          <ac:spMkLst>
            <pc:docMk/>
            <pc:sldMk cId="3133260759" sldId="268"/>
            <ac:spMk id="24" creationId="{4695E140-9B6E-43E9-B17E-CDFE3FCA8AFB}"/>
          </ac:spMkLst>
        </pc:spChg>
        <pc:spChg chg="add">
          <ac:chgData name="Felix Rivera" userId="60ed650e30375c64" providerId="LiveId" clId="{02F67C30-883C-4E2C-8E5E-46B2FE66973A}" dt="2021-07-09T07:29:12.495" v="6" actId="26606"/>
          <ac:spMkLst>
            <pc:docMk/>
            <pc:sldMk cId="3133260759" sldId="268"/>
            <ac:spMk id="26" creationId="{FBC3CD9F-A361-4496-A6E0-24338B2A6901}"/>
          </ac:spMkLst>
        </pc:spChg>
      </pc:sldChg>
      <pc:sldChg chg="addSp delSp modSp new mod setBg">
        <pc:chgData name="Felix Rivera" userId="60ed650e30375c64" providerId="LiveId" clId="{02F67C30-883C-4E2C-8E5E-46B2FE66973A}" dt="2021-07-09T07:33:48.634" v="224" actId="26606"/>
        <pc:sldMkLst>
          <pc:docMk/>
          <pc:sldMk cId="1210338053" sldId="269"/>
        </pc:sldMkLst>
        <pc:spChg chg="mod">
          <ac:chgData name="Felix Rivera" userId="60ed650e30375c64" providerId="LiveId" clId="{02F67C30-883C-4E2C-8E5E-46B2FE66973A}" dt="2021-07-09T07:33:48.634" v="224" actId="26606"/>
          <ac:spMkLst>
            <pc:docMk/>
            <pc:sldMk cId="1210338053" sldId="269"/>
            <ac:spMk id="2" creationId="{DDBD6764-EE37-471D-8421-FEBB31054F00}"/>
          </ac:spMkLst>
        </pc:spChg>
        <pc:spChg chg="del mod">
          <ac:chgData name="Felix Rivera" userId="60ed650e30375c64" providerId="LiveId" clId="{02F67C30-883C-4E2C-8E5E-46B2FE66973A}" dt="2021-07-09T07:33:48.634" v="224" actId="26606"/>
          <ac:spMkLst>
            <pc:docMk/>
            <pc:sldMk cId="1210338053" sldId="269"/>
            <ac:spMk id="3" creationId="{9BA7C8CC-85E2-4AAC-8B95-D5484A38A403}"/>
          </ac:spMkLst>
        </pc:spChg>
        <pc:graphicFrameChg chg="add">
          <ac:chgData name="Felix Rivera" userId="60ed650e30375c64" providerId="LiveId" clId="{02F67C30-883C-4E2C-8E5E-46B2FE66973A}" dt="2021-07-09T07:33:48.634" v="224" actId="26606"/>
          <ac:graphicFrameMkLst>
            <pc:docMk/>
            <pc:sldMk cId="1210338053" sldId="269"/>
            <ac:graphicFrameMk id="5" creationId="{432CAB4A-0874-416E-BB90-4D3ACAC5A352}"/>
          </ac:graphicFrameMkLst>
        </pc:graphicFrameChg>
      </pc:sldChg>
      <pc:sldChg chg="addSp delSp modSp new del mod">
        <pc:chgData name="Felix Rivera" userId="60ed650e30375c64" providerId="LiveId" clId="{02F67C30-883C-4E2C-8E5E-46B2FE66973A}" dt="2021-07-09T07:38:12.919" v="227" actId="2696"/>
        <pc:sldMkLst>
          <pc:docMk/>
          <pc:sldMk cId="2604268890" sldId="270"/>
        </pc:sldMkLst>
        <pc:spChg chg="del">
          <ac:chgData name="Felix Rivera" userId="60ed650e30375c64" providerId="LiveId" clId="{02F67C30-883C-4E2C-8E5E-46B2FE66973A}" dt="2021-07-09T07:37:38.396" v="226" actId="1032"/>
          <ac:spMkLst>
            <pc:docMk/>
            <pc:sldMk cId="2604268890" sldId="270"/>
            <ac:spMk id="3" creationId="{6911A95A-42EA-4053-A90E-3094B7B5D7BA}"/>
          </ac:spMkLst>
        </pc:spChg>
        <pc:graphicFrameChg chg="add modGraphic">
          <ac:chgData name="Felix Rivera" userId="60ed650e30375c64" providerId="LiveId" clId="{02F67C30-883C-4E2C-8E5E-46B2FE66973A}" dt="2021-07-09T07:37:38.396" v="226" actId="1032"/>
          <ac:graphicFrameMkLst>
            <pc:docMk/>
            <pc:sldMk cId="2604268890" sldId="270"/>
            <ac:graphicFrameMk id="4" creationId="{84883A18-C048-4ED1-BA2E-A86F553E63C3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7C4F9-4E68-414B-A5B8-6BF90EF61D2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C44E6E2-F1BA-49EC-A6DA-B18D2D260952}">
      <dgm:prSet/>
      <dgm:spPr/>
      <dgm:t>
        <a:bodyPr/>
        <a:lstStyle/>
        <a:p>
          <a:pPr>
            <a:defRPr cap="all"/>
          </a:pPr>
          <a:r>
            <a:rPr lang="en-US"/>
            <a:t>What we’ve agreed on so far</a:t>
          </a:r>
        </a:p>
      </dgm:t>
    </dgm:pt>
    <dgm:pt modelId="{3C8D36DB-5F5B-4729-9118-48DB6B8262E7}" type="parTrans" cxnId="{A22EBA82-0AE4-4CED-AB36-1DA4410326BC}">
      <dgm:prSet/>
      <dgm:spPr/>
      <dgm:t>
        <a:bodyPr/>
        <a:lstStyle/>
        <a:p>
          <a:endParaRPr lang="en-US"/>
        </a:p>
      </dgm:t>
    </dgm:pt>
    <dgm:pt modelId="{29D59B2C-1FAB-4AEE-AE6B-AD1C0A31CF44}" type="sibTrans" cxnId="{A22EBA82-0AE4-4CED-AB36-1DA4410326BC}">
      <dgm:prSet/>
      <dgm:spPr/>
      <dgm:t>
        <a:bodyPr/>
        <a:lstStyle/>
        <a:p>
          <a:endParaRPr lang="en-US"/>
        </a:p>
      </dgm:t>
    </dgm:pt>
    <dgm:pt modelId="{981B9264-E042-4F32-B8AD-659390DCB7C9}">
      <dgm:prSet/>
      <dgm:spPr/>
      <dgm:t>
        <a:bodyPr/>
        <a:lstStyle/>
        <a:p>
          <a:pPr>
            <a:defRPr cap="all"/>
          </a:pPr>
          <a:r>
            <a:rPr lang="en-US"/>
            <a:t>New addition to the process</a:t>
          </a:r>
        </a:p>
      </dgm:t>
    </dgm:pt>
    <dgm:pt modelId="{F9F518A8-B570-4923-AC4F-6E17C368BFBE}" type="parTrans" cxnId="{46FF3927-4277-42E5-B031-108E861D6C18}">
      <dgm:prSet/>
      <dgm:spPr/>
      <dgm:t>
        <a:bodyPr/>
        <a:lstStyle/>
        <a:p>
          <a:endParaRPr lang="en-US"/>
        </a:p>
      </dgm:t>
    </dgm:pt>
    <dgm:pt modelId="{727CD8E4-5234-40C2-8515-BC53FDA44BBA}" type="sibTrans" cxnId="{46FF3927-4277-42E5-B031-108E861D6C18}">
      <dgm:prSet/>
      <dgm:spPr/>
      <dgm:t>
        <a:bodyPr/>
        <a:lstStyle/>
        <a:p>
          <a:endParaRPr lang="en-US"/>
        </a:p>
      </dgm:t>
    </dgm:pt>
    <dgm:pt modelId="{C9129FBA-7828-4605-9A5A-E6A98165F7FC}">
      <dgm:prSet/>
      <dgm:spPr/>
      <dgm:t>
        <a:bodyPr/>
        <a:lstStyle/>
        <a:p>
          <a:pPr>
            <a:defRPr cap="all"/>
          </a:pPr>
          <a:r>
            <a:rPr lang="en-US"/>
            <a:t>Short exercise </a:t>
          </a:r>
        </a:p>
      </dgm:t>
    </dgm:pt>
    <dgm:pt modelId="{49B33087-9C57-49A8-9BDA-91E01A7E73DC}" type="parTrans" cxnId="{EFB9D97C-D56F-4208-9311-7E719A4075BA}">
      <dgm:prSet/>
      <dgm:spPr/>
      <dgm:t>
        <a:bodyPr/>
        <a:lstStyle/>
        <a:p>
          <a:endParaRPr lang="en-US"/>
        </a:p>
      </dgm:t>
    </dgm:pt>
    <dgm:pt modelId="{EDCE78A8-CD44-4085-83D6-50CD15127D32}" type="sibTrans" cxnId="{EFB9D97C-D56F-4208-9311-7E719A4075BA}">
      <dgm:prSet/>
      <dgm:spPr/>
      <dgm:t>
        <a:bodyPr/>
        <a:lstStyle/>
        <a:p>
          <a:endParaRPr lang="en-US"/>
        </a:p>
      </dgm:t>
    </dgm:pt>
    <dgm:pt modelId="{7F18C65A-4CCF-432F-AB14-F7B2D390D066}">
      <dgm:prSet/>
      <dgm:spPr/>
      <dgm:t>
        <a:bodyPr/>
        <a:lstStyle/>
        <a:p>
          <a:pPr>
            <a:defRPr cap="all"/>
          </a:pPr>
          <a:r>
            <a:rPr lang="en-US"/>
            <a:t>Open discussion </a:t>
          </a:r>
        </a:p>
      </dgm:t>
    </dgm:pt>
    <dgm:pt modelId="{E5BDD954-1789-407E-BCF6-BD6ECC9BEC55}" type="parTrans" cxnId="{E04FA3C8-7328-489A-AFA0-7940DE1FA052}">
      <dgm:prSet/>
      <dgm:spPr/>
      <dgm:t>
        <a:bodyPr/>
        <a:lstStyle/>
        <a:p>
          <a:endParaRPr lang="en-US"/>
        </a:p>
      </dgm:t>
    </dgm:pt>
    <dgm:pt modelId="{D0FBD01C-3C7C-4C99-8909-D27494D14185}" type="sibTrans" cxnId="{E04FA3C8-7328-489A-AFA0-7940DE1FA052}">
      <dgm:prSet/>
      <dgm:spPr/>
      <dgm:t>
        <a:bodyPr/>
        <a:lstStyle/>
        <a:p>
          <a:endParaRPr lang="en-US"/>
        </a:p>
      </dgm:t>
    </dgm:pt>
    <dgm:pt modelId="{C291EA78-6D77-426F-A38A-1A6BD9227B2A}" type="pres">
      <dgm:prSet presAssocID="{D947C4F9-4E68-414B-A5B8-6BF90EF61D22}" presName="root" presStyleCnt="0">
        <dgm:presLayoutVars>
          <dgm:dir/>
          <dgm:resizeHandles val="exact"/>
        </dgm:presLayoutVars>
      </dgm:prSet>
      <dgm:spPr/>
    </dgm:pt>
    <dgm:pt modelId="{30240AC0-93E2-420D-97EF-DE8C908F2582}" type="pres">
      <dgm:prSet presAssocID="{4C44E6E2-F1BA-49EC-A6DA-B18D2D260952}" presName="compNode" presStyleCnt="0"/>
      <dgm:spPr/>
    </dgm:pt>
    <dgm:pt modelId="{0E13E1B2-C169-47C6-93CF-A14870EC3E23}" type="pres">
      <dgm:prSet presAssocID="{4C44E6E2-F1BA-49EC-A6DA-B18D2D260952}" presName="iconBgRect" presStyleLbl="bgShp" presStyleIdx="0" presStyleCnt="4"/>
      <dgm:spPr/>
    </dgm:pt>
    <dgm:pt modelId="{23FF7040-EF05-413C-B92A-E503B08B0E4B}" type="pres">
      <dgm:prSet presAssocID="{4C44E6E2-F1BA-49EC-A6DA-B18D2D26095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CC2F2A1-B775-4BDF-918B-189C40C87941}" type="pres">
      <dgm:prSet presAssocID="{4C44E6E2-F1BA-49EC-A6DA-B18D2D260952}" presName="spaceRect" presStyleCnt="0"/>
      <dgm:spPr/>
    </dgm:pt>
    <dgm:pt modelId="{A7D06F99-305D-4A84-923B-D2BCC7F8A3C6}" type="pres">
      <dgm:prSet presAssocID="{4C44E6E2-F1BA-49EC-A6DA-B18D2D260952}" presName="textRect" presStyleLbl="revTx" presStyleIdx="0" presStyleCnt="4">
        <dgm:presLayoutVars>
          <dgm:chMax val="1"/>
          <dgm:chPref val="1"/>
        </dgm:presLayoutVars>
      </dgm:prSet>
      <dgm:spPr/>
    </dgm:pt>
    <dgm:pt modelId="{60805D16-B38D-4712-80EB-6676224FF5FA}" type="pres">
      <dgm:prSet presAssocID="{29D59B2C-1FAB-4AEE-AE6B-AD1C0A31CF44}" presName="sibTrans" presStyleCnt="0"/>
      <dgm:spPr/>
    </dgm:pt>
    <dgm:pt modelId="{A8F4B29F-B0BF-40BA-BD0F-A5CFD1D93850}" type="pres">
      <dgm:prSet presAssocID="{981B9264-E042-4F32-B8AD-659390DCB7C9}" presName="compNode" presStyleCnt="0"/>
      <dgm:spPr/>
    </dgm:pt>
    <dgm:pt modelId="{78575854-BBBD-4B55-B7B1-86F2670D8847}" type="pres">
      <dgm:prSet presAssocID="{981B9264-E042-4F32-B8AD-659390DCB7C9}" presName="iconBgRect" presStyleLbl="bgShp" presStyleIdx="1" presStyleCnt="4"/>
      <dgm:spPr/>
    </dgm:pt>
    <dgm:pt modelId="{3552FDD8-19CE-4653-A40E-3E8E30EF0F1B}" type="pres">
      <dgm:prSet presAssocID="{981B9264-E042-4F32-B8AD-659390DCB7C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2B2EC56-CC76-4F52-B853-3D4459B5C561}" type="pres">
      <dgm:prSet presAssocID="{981B9264-E042-4F32-B8AD-659390DCB7C9}" presName="spaceRect" presStyleCnt="0"/>
      <dgm:spPr/>
    </dgm:pt>
    <dgm:pt modelId="{33AC4052-6DA6-4EE5-B493-B5AEBD204A10}" type="pres">
      <dgm:prSet presAssocID="{981B9264-E042-4F32-B8AD-659390DCB7C9}" presName="textRect" presStyleLbl="revTx" presStyleIdx="1" presStyleCnt="4">
        <dgm:presLayoutVars>
          <dgm:chMax val="1"/>
          <dgm:chPref val="1"/>
        </dgm:presLayoutVars>
      </dgm:prSet>
      <dgm:spPr/>
    </dgm:pt>
    <dgm:pt modelId="{BC52626D-5D93-4124-A855-AD4B5ECB7B20}" type="pres">
      <dgm:prSet presAssocID="{727CD8E4-5234-40C2-8515-BC53FDA44BBA}" presName="sibTrans" presStyleCnt="0"/>
      <dgm:spPr/>
    </dgm:pt>
    <dgm:pt modelId="{5FF4A152-3EC6-4EE7-B27C-842BDB730EA9}" type="pres">
      <dgm:prSet presAssocID="{C9129FBA-7828-4605-9A5A-E6A98165F7FC}" presName="compNode" presStyleCnt="0"/>
      <dgm:spPr/>
    </dgm:pt>
    <dgm:pt modelId="{CD861E61-27F2-4B34-A52E-30690DBD7601}" type="pres">
      <dgm:prSet presAssocID="{C9129FBA-7828-4605-9A5A-E6A98165F7FC}" presName="iconBgRect" presStyleLbl="bgShp" presStyleIdx="2" presStyleCnt="4"/>
      <dgm:spPr/>
    </dgm:pt>
    <dgm:pt modelId="{D15669E9-E92A-4840-AFCE-805E6EFB1835}" type="pres">
      <dgm:prSet presAssocID="{C9129FBA-7828-4605-9A5A-E6A98165F7F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2432B029-434F-4CC5-B621-29F25DCA4226}" type="pres">
      <dgm:prSet presAssocID="{C9129FBA-7828-4605-9A5A-E6A98165F7FC}" presName="spaceRect" presStyleCnt="0"/>
      <dgm:spPr/>
    </dgm:pt>
    <dgm:pt modelId="{02179E39-7663-4854-863E-D9BC6FCC498A}" type="pres">
      <dgm:prSet presAssocID="{C9129FBA-7828-4605-9A5A-E6A98165F7FC}" presName="textRect" presStyleLbl="revTx" presStyleIdx="2" presStyleCnt="4">
        <dgm:presLayoutVars>
          <dgm:chMax val="1"/>
          <dgm:chPref val="1"/>
        </dgm:presLayoutVars>
      </dgm:prSet>
      <dgm:spPr/>
    </dgm:pt>
    <dgm:pt modelId="{6E4C307A-96B9-4AAB-ADFE-398B70DAC3F9}" type="pres">
      <dgm:prSet presAssocID="{EDCE78A8-CD44-4085-83D6-50CD15127D32}" presName="sibTrans" presStyleCnt="0"/>
      <dgm:spPr/>
    </dgm:pt>
    <dgm:pt modelId="{D0A9F24C-02FA-40E9-A2A9-0D3335F961AE}" type="pres">
      <dgm:prSet presAssocID="{7F18C65A-4CCF-432F-AB14-F7B2D390D066}" presName="compNode" presStyleCnt="0"/>
      <dgm:spPr/>
    </dgm:pt>
    <dgm:pt modelId="{E721BA0E-D76E-449C-8768-A9525762A189}" type="pres">
      <dgm:prSet presAssocID="{7F18C65A-4CCF-432F-AB14-F7B2D390D066}" presName="iconBgRect" presStyleLbl="bgShp" presStyleIdx="3" presStyleCnt="4"/>
      <dgm:spPr/>
    </dgm:pt>
    <dgm:pt modelId="{9A55524A-04BE-45B4-A988-685F786975BA}" type="pres">
      <dgm:prSet presAssocID="{7F18C65A-4CCF-432F-AB14-F7B2D390D06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BA2998A-3F2C-4BA2-8472-1F4EBF15E0FC}" type="pres">
      <dgm:prSet presAssocID="{7F18C65A-4CCF-432F-AB14-F7B2D390D066}" presName="spaceRect" presStyleCnt="0"/>
      <dgm:spPr/>
    </dgm:pt>
    <dgm:pt modelId="{FB308CE4-F529-42A0-BC50-BA4B04A5116F}" type="pres">
      <dgm:prSet presAssocID="{7F18C65A-4CCF-432F-AB14-F7B2D390D06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A508E16-3082-4168-B9C0-BF5434397AC3}" type="presOf" srcId="{C9129FBA-7828-4605-9A5A-E6A98165F7FC}" destId="{02179E39-7663-4854-863E-D9BC6FCC498A}" srcOrd="0" destOrd="0" presId="urn:microsoft.com/office/officeart/2018/5/layout/IconCircleLabelList"/>
    <dgm:cxn modelId="{46FF3927-4277-42E5-B031-108E861D6C18}" srcId="{D947C4F9-4E68-414B-A5B8-6BF90EF61D22}" destId="{981B9264-E042-4F32-B8AD-659390DCB7C9}" srcOrd="1" destOrd="0" parTransId="{F9F518A8-B570-4923-AC4F-6E17C368BFBE}" sibTransId="{727CD8E4-5234-40C2-8515-BC53FDA44BBA}"/>
    <dgm:cxn modelId="{C83CCA40-36E5-4BB5-85C7-418DC8E48E8B}" type="presOf" srcId="{981B9264-E042-4F32-B8AD-659390DCB7C9}" destId="{33AC4052-6DA6-4EE5-B493-B5AEBD204A10}" srcOrd="0" destOrd="0" presId="urn:microsoft.com/office/officeart/2018/5/layout/IconCircleLabelList"/>
    <dgm:cxn modelId="{CA810D5E-486E-49A5-8B91-CA12DBB5334A}" type="presOf" srcId="{D947C4F9-4E68-414B-A5B8-6BF90EF61D22}" destId="{C291EA78-6D77-426F-A38A-1A6BD9227B2A}" srcOrd="0" destOrd="0" presId="urn:microsoft.com/office/officeart/2018/5/layout/IconCircleLabelList"/>
    <dgm:cxn modelId="{F18CD76A-137D-436C-A04F-2046D9FD8E0B}" type="presOf" srcId="{4C44E6E2-F1BA-49EC-A6DA-B18D2D260952}" destId="{A7D06F99-305D-4A84-923B-D2BCC7F8A3C6}" srcOrd="0" destOrd="0" presId="urn:microsoft.com/office/officeart/2018/5/layout/IconCircleLabelList"/>
    <dgm:cxn modelId="{EFB9D97C-D56F-4208-9311-7E719A4075BA}" srcId="{D947C4F9-4E68-414B-A5B8-6BF90EF61D22}" destId="{C9129FBA-7828-4605-9A5A-E6A98165F7FC}" srcOrd="2" destOrd="0" parTransId="{49B33087-9C57-49A8-9BDA-91E01A7E73DC}" sibTransId="{EDCE78A8-CD44-4085-83D6-50CD15127D32}"/>
    <dgm:cxn modelId="{A22EBA82-0AE4-4CED-AB36-1DA4410326BC}" srcId="{D947C4F9-4E68-414B-A5B8-6BF90EF61D22}" destId="{4C44E6E2-F1BA-49EC-A6DA-B18D2D260952}" srcOrd="0" destOrd="0" parTransId="{3C8D36DB-5F5B-4729-9118-48DB6B8262E7}" sibTransId="{29D59B2C-1FAB-4AEE-AE6B-AD1C0A31CF44}"/>
    <dgm:cxn modelId="{E04FA3C8-7328-489A-AFA0-7940DE1FA052}" srcId="{D947C4F9-4E68-414B-A5B8-6BF90EF61D22}" destId="{7F18C65A-4CCF-432F-AB14-F7B2D390D066}" srcOrd="3" destOrd="0" parTransId="{E5BDD954-1789-407E-BCF6-BD6ECC9BEC55}" sibTransId="{D0FBD01C-3C7C-4C99-8909-D27494D14185}"/>
    <dgm:cxn modelId="{4D1F55DE-A7A6-478C-A3F2-575895B1AEE4}" type="presOf" srcId="{7F18C65A-4CCF-432F-AB14-F7B2D390D066}" destId="{FB308CE4-F529-42A0-BC50-BA4B04A5116F}" srcOrd="0" destOrd="0" presId="urn:microsoft.com/office/officeart/2018/5/layout/IconCircleLabelList"/>
    <dgm:cxn modelId="{87CAF788-E46D-44A5-B363-5E20FDA364E9}" type="presParOf" srcId="{C291EA78-6D77-426F-A38A-1A6BD9227B2A}" destId="{30240AC0-93E2-420D-97EF-DE8C908F2582}" srcOrd="0" destOrd="0" presId="urn:microsoft.com/office/officeart/2018/5/layout/IconCircleLabelList"/>
    <dgm:cxn modelId="{57848296-F360-4ED3-B0DA-B405C4A92E91}" type="presParOf" srcId="{30240AC0-93E2-420D-97EF-DE8C908F2582}" destId="{0E13E1B2-C169-47C6-93CF-A14870EC3E23}" srcOrd="0" destOrd="0" presId="urn:microsoft.com/office/officeart/2018/5/layout/IconCircleLabelList"/>
    <dgm:cxn modelId="{2C56DC9A-1217-44B7-B9C1-48BF9C7B7CBD}" type="presParOf" srcId="{30240AC0-93E2-420D-97EF-DE8C908F2582}" destId="{23FF7040-EF05-413C-B92A-E503B08B0E4B}" srcOrd="1" destOrd="0" presId="urn:microsoft.com/office/officeart/2018/5/layout/IconCircleLabelList"/>
    <dgm:cxn modelId="{F02AE8A4-C2E8-4E51-997E-15EB7C4EF3FE}" type="presParOf" srcId="{30240AC0-93E2-420D-97EF-DE8C908F2582}" destId="{5CC2F2A1-B775-4BDF-918B-189C40C87941}" srcOrd="2" destOrd="0" presId="urn:microsoft.com/office/officeart/2018/5/layout/IconCircleLabelList"/>
    <dgm:cxn modelId="{9310CD1D-202C-47B3-93E9-160C5757627A}" type="presParOf" srcId="{30240AC0-93E2-420D-97EF-DE8C908F2582}" destId="{A7D06F99-305D-4A84-923B-D2BCC7F8A3C6}" srcOrd="3" destOrd="0" presId="urn:microsoft.com/office/officeart/2018/5/layout/IconCircleLabelList"/>
    <dgm:cxn modelId="{EBDB6047-7976-4BEE-AC68-A82C8C426A3A}" type="presParOf" srcId="{C291EA78-6D77-426F-A38A-1A6BD9227B2A}" destId="{60805D16-B38D-4712-80EB-6676224FF5FA}" srcOrd="1" destOrd="0" presId="urn:microsoft.com/office/officeart/2018/5/layout/IconCircleLabelList"/>
    <dgm:cxn modelId="{AD24A187-9020-4363-B301-47336A8C031B}" type="presParOf" srcId="{C291EA78-6D77-426F-A38A-1A6BD9227B2A}" destId="{A8F4B29F-B0BF-40BA-BD0F-A5CFD1D93850}" srcOrd="2" destOrd="0" presId="urn:microsoft.com/office/officeart/2018/5/layout/IconCircleLabelList"/>
    <dgm:cxn modelId="{2FA0ADDF-41B4-4E7D-8B2E-87B862C32F47}" type="presParOf" srcId="{A8F4B29F-B0BF-40BA-BD0F-A5CFD1D93850}" destId="{78575854-BBBD-4B55-B7B1-86F2670D8847}" srcOrd="0" destOrd="0" presId="urn:microsoft.com/office/officeart/2018/5/layout/IconCircleLabelList"/>
    <dgm:cxn modelId="{1544E0A9-72B5-4F72-AC92-80C31D228BAA}" type="presParOf" srcId="{A8F4B29F-B0BF-40BA-BD0F-A5CFD1D93850}" destId="{3552FDD8-19CE-4653-A40E-3E8E30EF0F1B}" srcOrd="1" destOrd="0" presId="urn:microsoft.com/office/officeart/2018/5/layout/IconCircleLabelList"/>
    <dgm:cxn modelId="{A2EEF3C7-85E5-4F5D-9DDA-1D604A5717BE}" type="presParOf" srcId="{A8F4B29F-B0BF-40BA-BD0F-A5CFD1D93850}" destId="{32B2EC56-CC76-4F52-B853-3D4459B5C561}" srcOrd="2" destOrd="0" presId="urn:microsoft.com/office/officeart/2018/5/layout/IconCircleLabelList"/>
    <dgm:cxn modelId="{F9B3821E-6319-46EF-8AD4-0F8823358620}" type="presParOf" srcId="{A8F4B29F-B0BF-40BA-BD0F-A5CFD1D93850}" destId="{33AC4052-6DA6-4EE5-B493-B5AEBD204A10}" srcOrd="3" destOrd="0" presId="urn:microsoft.com/office/officeart/2018/5/layout/IconCircleLabelList"/>
    <dgm:cxn modelId="{FA258A04-E6AF-4A6C-B809-8D1A3C51CE3A}" type="presParOf" srcId="{C291EA78-6D77-426F-A38A-1A6BD9227B2A}" destId="{BC52626D-5D93-4124-A855-AD4B5ECB7B20}" srcOrd="3" destOrd="0" presId="urn:microsoft.com/office/officeart/2018/5/layout/IconCircleLabelList"/>
    <dgm:cxn modelId="{517E4A60-434D-4475-B763-98564F5CE9C9}" type="presParOf" srcId="{C291EA78-6D77-426F-A38A-1A6BD9227B2A}" destId="{5FF4A152-3EC6-4EE7-B27C-842BDB730EA9}" srcOrd="4" destOrd="0" presId="urn:microsoft.com/office/officeart/2018/5/layout/IconCircleLabelList"/>
    <dgm:cxn modelId="{3B70EEC2-328D-4A02-BBB8-69A8382BCBDD}" type="presParOf" srcId="{5FF4A152-3EC6-4EE7-B27C-842BDB730EA9}" destId="{CD861E61-27F2-4B34-A52E-30690DBD7601}" srcOrd="0" destOrd="0" presId="urn:microsoft.com/office/officeart/2018/5/layout/IconCircleLabelList"/>
    <dgm:cxn modelId="{B7D3BAA6-6043-4AC7-9C22-8F317DE7F5FC}" type="presParOf" srcId="{5FF4A152-3EC6-4EE7-B27C-842BDB730EA9}" destId="{D15669E9-E92A-4840-AFCE-805E6EFB1835}" srcOrd="1" destOrd="0" presId="urn:microsoft.com/office/officeart/2018/5/layout/IconCircleLabelList"/>
    <dgm:cxn modelId="{F83FDA41-3CC1-4B2C-8461-B0BC6C96DD36}" type="presParOf" srcId="{5FF4A152-3EC6-4EE7-B27C-842BDB730EA9}" destId="{2432B029-434F-4CC5-B621-29F25DCA4226}" srcOrd="2" destOrd="0" presId="urn:microsoft.com/office/officeart/2018/5/layout/IconCircleLabelList"/>
    <dgm:cxn modelId="{EB95FE5A-E58D-47C3-A005-1018CA55DBCB}" type="presParOf" srcId="{5FF4A152-3EC6-4EE7-B27C-842BDB730EA9}" destId="{02179E39-7663-4854-863E-D9BC6FCC498A}" srcOrd="3" destOrd="0" presId="urn:microsoft.com/office/officeart/2018/5/layout/IconCircleLabelList"/>
    <dgm:cxn modelId="{BB8DEEE4-013C-4DF7-982D-3D98BC5935DD}" type="presParOf" srcId="{C291EA78-6D77-426F-A38A-1A6BD9227B2A}" destId="{6E4C307A-96B9-4AAB-ADFE-398B70DAC3F9}" srcOrd="5" destOrd="0" presId="urn:microsoft.com/office/officeart/2018/5/layout/IconCircleLabelList"/>
    <dgm:cxn modelId="{60A2DD3D-A78A-4E57-A774-F4F14A8AE0A8}" type="presParOf" srcId="{C291EA78-6D77-426F-A38A-1A6BD9227B2A}" destId="{D0A9F24C-02FA-40E9-A2A9-0D3335F961AE}" srcOrd="6" destOrd="0" presId="urn:microsoft.com/office/officeart/2018/5/layout/IconCircleLabelList"/>
    <dgm:cxn modelId="{29674025-0AD9-4F14-80E5-3AB391A1C5A9}" type="presParOf" srcId="{D0A9F24C-02FA-40E9-A2A9-0D3335F961AE}" destId="{E721BA0E-D76E-449C-8768-A9525762A189}" srcOrd="0" destOrd="0" presId="urn:microsoft.com/office/officeart/2018/5/layout/IconCircleLabelList"/>
    <dgm:cxn modelId="{3D68A954-D57E-479C-A8EA-7E44D4D487CB}" type="presParOf" srcId="{D0A9F24C-02FA-40E9-A2A9-0D3335F961AE}" destId="{9A55524A-04BE-45B4-A988-685F786975BA}" srcOrd="1" destOrd="0" presId="urn:microsoft.com/office/officeart/2018/5/layout/IconCircleLabelList"/>
    <dgm:cxn modelId="{EFB74DBD-0A69-49DC-9A2B-625BC2630FD6}" type="presParOf" srcId="{D0A9F24C-02FA-40E9-A2A9-0D3335F961AE}" destId="{BBA2998A-3F2C-4BA2-8472-1F4EBF15E0FC}" srcOrd="2" destOrd="0" presId="urn:microsoft.com/office/officeart/2018/5/layout/IconCircleLabelList"/>
    <dgm:cxn modelId="{DC6D0C69-03E1-482E-B2A4-FDA7D0A1B425}" type="presParOf" srcId="{D0A9F24C-02FA-40E9-A2A9-0D3335F961AE}" destId="{FB308CE4-F529-42A0-BC50-BA4B04A5116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F7094-4290-4837-AB1F-2C28064C259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2C258926-3689-49BA-9413-B47722A41F0A}">
      <dgm:prSet phldrT="[Text]"/>
      <dgm:spPr/>
      <dgm:t>
        <a:bodyPr/>
        <a:lstStyle/>
        <a:p>
          <a:r>
            <a:rPr lang="en-US" dirty="0"/>
            <a:t>Priority</a:t>
          </a:r>
        </a:p>
      </dgm:t>
    </dgm:pt>
    <dgm:pt modelId="{96493205-74A1-4DD4-AFFD-42359E764B95}" type="parTrans" cxnId="{D41A7A9F-8ED2-4D2D-BFFE-8A086FA6610A}">
      <dgm:prSet/>
      <dgm:spPr/>
      <dgm:t>
        <a:bodyPr/>
        <a:lstStyle/>
        <a:p>
          <a:endParaRPr lang="en-US"/>
        </a:p>
      </dgm:t>
    </dgm:pt>
    <dgm:pt modelId="{863C3458-D5AC-4196-BB93-8E76C5C66091}" type="sibTrans" cxnId="{D41A7A9F-8ED2-4D2D-BFFE-8A086FA6610A}">
      <dgm:prSet/>
      <dgm:spPr/>
      <dgm:t>
        <a:bodyPr/>
        <a:lstStyle/>
        <a:p>
          <a:endParaRPr lang="en-US"/>
        </a:p>
      </dgm:t>
    </dgm:pt>
    <dgm:pt modelId="{EF51008C-9A7D-4346-9AB9-92C044533E68}">
      <dgm:prSet phldrT="[Text]"/>
      <dgm:spPr/>
      <dgm:t>
        <a:bodyPr/>
        <a:lstStyle/>
        <a:p>
          <a:r>
            <a:rPr lang="en-US" dirty="0"/>
            <a:t>Goal</a:t>
          </a:r>
        </a:p>
      </dgm:t>
    </dgm:pt>
    <dgm:pt modelId="{B9F9C1A2-1DD4-4E2E-84A7-0F29600D4FF9}" type="parTrans" cxnId="{CC56BF24-3EF5-440D-B67B-33362638B657}">
      <dgm:prSet/>
      <dgm:spPr/>
      <dgm:t>
        <a:bodyPr/>
        <a:lstStyle/>
        <a:p>
          <a:endParaRPr lang="en-US"/>
        </a:p>
      </dgm:t>
    </dgm:pt>
    <dgm:pt modelId="{C9ECA9E6-029D-452E-A5C8-946D7DD484CE}" type="sibTrans" cxnId="{CC56BF24-3EF5-440D-B67B-33362638B657}">
      <dgm:prSet/>
      <dgm:spPr/>
      <dgm:t>
        <a:bodyPr/>
        <a:lstStyle/>
        <a:p>
          <a:endParaRPr lang="en-US"/>
        </a:p>
      </dgm:t>
    </dgm:pt>
    <dgm:pt modelId="{404A609F-45DB-44DD-8F59-BC56775FAE2A}">
      <dgm:prSet phldrT="[Text]"/>
      <dgm:spPr/>
      <dgm:t>
        <a:bodyPr/>
        <a:lstStyle/>
        <a:p>
          <a:r>
            <a:rPr lang="en-US" dirty="0"/>
            <a:t>Metric</a:t>
          </a:r>
        </a:p>
      </dgm:t>
    </dgm:pt>
    <dgm:pt modelId="{A5625B5D-8698-42C9-823E-46BD0F4E395F}" type="parTrans" cxnId="{3E48CA95-2AA9-4E58-94AD-92F6AC6623BC}">
      <dgm:prSet/>
      <dgm:spPr/>
      <dgm:t>
        <a:bodyPr/>
        <a:lstStyle/>
        <a:p>
          <a:endParaRPr lang="en-US"/>
        </a:p>
      </dgm:t>
    </dgm:pt>
    <dgm:pt modelId="{D2FC8EA1-3E36-4220-B21D-0FF6CA3873D9}" type="sibTrans" cxnId="{3E48CA95-2AA9-4E58-94AD-92F6AC6623BC}">
      <dgm:prSet/>
      <dgm:spPr/>
      <dgm:t>
        <a:bodyPr/>
        <a:lstStyle/>
        <a:p>
          <a:endParaRPr lang="en-US"/>
        </a:p>
      </dgm:t>
    </dgm:pt>
    <dgm:pt modelId="{3E4B14B2-CE15-42CD-9D26-4DDBB1B875DE}" type="pres">
      <dgm:prSet presAssocID="{DC1F7094-4290-4837-AB1F-2C28064C259E}" presName="Name0" presStyleCnt="0">
        <dgm:presLayoutVars>
          <dgm:dir/>
          <dgm:animLvl val="lvl"/>
          <dgm:resizeHandles val="exact"/>
        </dgm:presLayoutVars>
      </dgm:prSet>
      <dgm:spPr/>
    </dgm:pt>
    <dgm:pt modelId="{BD087C7C-1E09-47FB-8085-BF39C076FBC8}" type="pres">
      <dgm:prSet presAssocID="{2C258926-3689-49BA-9413-B47722A41F0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FC95DE1-2564-4B26-86C2-2FAF8089FAE8}" type="pres">
      <dgm:prSet presAssocID="{863C3458-D5AC-4196-BB93-8E76C5C66091}" presName="parTxOnlySpace" presStyleCnt="0"/>
      <dgm:spPr/>
    </dgm:pt>
    <dgm:pt modelId="{7C4BFA5B-344E-4311-AFA6-014981CC4CB4}" type="pres">
      <dgm:prSet presAssocID="{EF51008C-9A7D-4346-9AB9-92C044533E6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C00965B-F24B-4E64-97A4-3B7ABBED5BB8}" type="pres">
      <dgm:prSet presAssocID="{C9ECA9E6-029D-452E-A5C8-946D7DD484CE}" presName="parTxOnlySpace" presStyleCnt="0"/>
      <dgm:spPr/>
    </dgm:pt>
    <dgm:pt modelId="{99B2EE78-5409-4EE2-AE72-0460C32E97D0}" type="pres">
      <dgm:prSet presAssocID="{404A609F-45DB-44DD-8F59-BC56775FAE2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AD2A218-8AE8-4EB6-B473-45B691273B4C}" type="presOf" srcId="{2C258926-3689-49BA-9413-B47722A41F0A}" destId="{BD087C7C-1E09-47FB-8085-BF39C076FBC8}" srcOrd="0" destOrd="0" presId="urn:microsoft.com/office/officeart/2005/8/layout/chevron1"/>
    <dgm:cxn modelId="{A173D219-9970-4D5F-9246-EC915D739456}" type="presOf" srcId="{404A609F-45DB-44DD-8F59-BC56775FAE2A}" destId="{99B2EE78-5409-4EE2-AE72-0460C32E97D0}" srcOrd="0" destOrd="0" presId="urn:microsoft.com/office/officeart/2005/8/layout/chevron1"/>
    <dgm:cxn modelId="{CC56BF24-3EF5-440D-B67B-33362638B657}" srcId="{DC1F7094-4290-4837-AB1F-2C28064C259E}" destId="{EF51008C-9A7D-4346-9AB9-92C044533E68}" srcOrd="1" destOrd="0" parTransId="{B9F9C1A2-1DD4-4E2E-84A7-0F29600D4FF9}" sibTransId="{C9ECA9E6-029D-452E-A5C8-946D7DD484CE}"/>
    <dgm:cxn modelId="{3E48CA95-2AA9-4E58-94AD-92F6AC6623BC}" srcId="{DC1F7094-4290-4837-AB1F-2C28064C259E}" destId="{404A609F-45DB-44DD-8F59-BC56775FAE2A}" srcOrd="2" destOrd="0" parTransId="{A5625B5D-8698-42C9-823E-46BD0F4E395F}" sibTransId="{D2FC8EA1-3E36-4220-B21D-0FF6CA3873D9}"/>
    <dgm:cxn modelId="{D41A7A9F-8ED2-4D2D-BFFE-8A086FA6610A}" srcId="{DC1F7094-4290-4837-AB1F-2C28064C259E}" destId="{2C258926-3689-49BA-9413-B47722A41F0A}" srcOrd="0" destOrd="0" parTransId="{96493205-74A1-4DD4-AFFD-42359E764B95}" sibTransId="{863C3458-D5AC-4196-BB93-8E76C5C66091}"/>
    <dgm:cxn modelId="{0ACB37C6-16A6-4233-9A3C-F64E264FE955}" type="presOf" srcId="{DC1F7094-4290-4837-AB1F-2C28064C259E}" destId="{3E4B14B2-CE15-42CD-9D26-4DDBB1B875DE}" srcOrd="0" destOrd="0" presId="urn:microsoft.com/office/officeart/2005/8/layout/chevron1"/>
    <dgm:cxn modelId="{34B0D5D1-0480-4ED9-815C-FB09DAB82309}" type="presOf" srcId="{EF51008C-9A7D-4346-9AB9-92C044533E68}" destId="{7C4BFA5B-344E-4311-AFA6-014981CC4CB4}" srcOrd="0" destOrd="0" presId="urn:microsoft.com/office/officeart/2005/8/layout/chevron1"/>
    <dgm:cxn modelId="{B22ABB30-98D3-44B5-B169-FD273F5E56F3}" type="presParOf" srcId="{3E4B14B2-CE15-42CD-9D26-4DDBB1B875DE}" destId="{BD087C7C-1E09-47FB-8085-BF39C076FBC8}" srcOrd="0" destOrd="0" presId="urn:microsoft.com/office/officeart/2005/8/layout/chevron1"/>
    <dgm:cxn modelId="{3CFD7548-9FDD-4463-A7F0-E23875650A0A}" type="presParOf" srcId="{3E4B14B2-CE15-42CD-9D26-4DDBB1B875DE}" destId="{CFC95DE1-2564-4B26-86C2-2FAF8089FAE8}" srcOrd="1" destOrd="0" presId="urn:microsoft.com/office/officeart/2005/8/layout/chevron1"/>
    <dgm:cxn modelId="{73537241-2DB2-40FD-8B64-A6CED4425958}" type="presParOf" srcId="{3E4B14B2-CE15-42CD-9D26-4DDBB1B875DE}" destId="{7C4BFA5B-344E-4311-AFA6-014981CC4CB4}" srcOrd="2" destOrd="0" presId="urn:microsoft.com/office/officeart/2005/8/layout/chevron1"/>
    <dgm:cxn modelId="{A83C9E10-B750-4367-9F50-84A9B5A94E3D}" type="presParOf" srcId="{3E4B14B2-CE15-42CD-9D26-4DDBB1B875DE}" destId="{EC00965B-F24B-4E64-97A4-3B7ABBED5BB8}" srcOrd="3" destOrd="0" presId="urn:microsoft.com/office/officeart/2005/8/layout/chevron1"/>
    <dgm:cxn modelId="{7C2C7CDA-70B4-4A10-8478-FEE3F7AC2941}" type="presParOf" srcId="{3E4B14B2-CE15-42CD-9D26-4DDBB1B875DE}" destId="{99B2EE78-5409-4EE2-AE72-0460C32E97D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1F7094-4290-4837-AB1F-2C28064C259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2C258926-3689-49BA-9413-B47722A41F0A}">
      <dgm:prSet phldrT="[Text]"/>
      <dgm:spPr/>
      <dgm:t>
        <a:bodyPr/>
        <a:lstStyle/>
        <a:p>
          <a:r>
            <a:rPr lang="en-US" dirty="0"/>
            <a:t>Priority</a:t>
          </a:r>
        </a:p>
      </dgm:t>
    </dgm:pt>
    <dgm:pt modelId="{96493205-74A1-4DD4-AFFD-42359E764B95}" type="parTrans" cxnId="{D41A7A9F-8ED2-4D2D-BFFE-8A086FA6610A}">
      <dgm:prSet/>
      <dgm:spPr/>
      <dgm:t>
        <a:bodyPr/>
        <a:lstStyle/>
        <a:p>
          <a:endParaRPr lang="en-US"/>
        </a:p>
      </dgm:t>
    </dgm:pt>
    <dgm:pt modelId="{863C3458-D5AC-4196-BB93-8E76C5C66091}" type="sibTrans" cxnId="{D41A7A9F-8ED2-4D2D-BFFE-8A086FA6610A}">
      <dgm:prSet/>
      <dgm:spPr/>
      <dgm:t>
        <a:bodyPr/>
        <a:lstStyle/>
        <a:p>
          <a:endParaRPr lang="en-US"/>
        </a:p>
      </dgm:t>
    </dgm:pt>
    <dgm:pt modelId="{EF51008C-9A7D-4346-9AB9-92C044533E68}">
      <dgm:prSet phldrT="[Text]"/>
      <dgm:spPr/>
      <dgm:t>
        <a:bodyPr/>
        <a:lstStyle/>
        <a:p>
          <a:r>
            <a:rPr lang="en-US" dirty="0"/>
            <a:t>Metric</a:t>
          </a:r>
        </a:p>
      </dgm:t>
    </dgm:pt>
    <dgm:pt modelId="{B9F9C1A2-1DD4-4E2E-84A7-0F29600D4FF9}" type="parTrans" cxnId="{CC56BF24-3EF5-440D-B67B-33362638B657}">
      <dgm:prSet/>
      <dgm:spPr/>
      <dgm:t>
        <a:bodyPr/>
        <a:lstStyle/>
        <a:p>
          <a:endParaRPr lang="en-US"/>
        </a:p>
      </dgm:t>
    </dgm:pt>
    <dgm:pt modelId="{C9ECA9E6-029D-452E-A5C8-946D7DD484CE}" type="sibTrans" cxnId="{CC56BF24-3EF5-440D-B67B-33362638B657}">
      <dgm:prSet/>
      <dgm:spPr/>
      <dgm:t>
        <a:bodyPr/>
        <a:lstStyle/>
        <a:p>
          <a:endParaRPr lang="en-US"/>
        </a:p>
      </dgm:t>
    </dgm:pt>
    <dgm:pt modelId="{404A609F-45DB-44DD-8F59-BC56775FAE2A}">
      <dgm:prSet phldrT="[Text]"/>
      <dgm:spPr/>
      <dgm:t>
        <a:bodyPr/>
        <a:lstStyle/>
        <a:p>
          <a:r>
            <a:rPr lang="en-US" dirty="0"/>
            <a:t>Goal</a:t>
          </a:r>
        </a:p>
      </dgm:t>
    </dgm:pt>
    <dgm:pt modelId="{A5625B5D-8698-42C9-823E-46BD0F4E395F}" type="parTrans" cxnId="{3E48CA95-2AA9-4E58-94AD-92F6AC6623BC}">
      <dgm:prSet/>
      <dgm:spPr/>
      <dgm:t>
        <a:bodyPr/>
        <a:lstStyle/>
        <a:p>
          <a:endParaRPr lang="en-US"/>
        </a:p>
      </dgm:t>
    </dgm:pt>
    <dgm:pt modelId="{D2FC8EA1-3E36-4220-B21D-0FF6CA3873D9}" type="sibTrans" cxnId="{3E48CA95-2AA9-4E58-94AD-92F6AC6623BC}">
      <dgm:prSet/>
      <dgm:spPr/>
      <dgm:t>
        <a:bodyPr/>
        <a:lstStyle/>
        <a:p>
          <a:endParaRPr lang="en-US"/>
        </a:p>
      </dgm:t>
    </dgm:pt>
    <dgm:pt modelId="{1B8ED03A-7BFE-43C1-9474-6C80CDA7B0C1}" type="pres">
      <dgm:prSet presAssocID="{DC1F7094-4290-4837-AB1F-2C28064C259E}" presName="Name0" presStyleCnt="0">
        <dgm:presLayoutVars>
          <dgm:dir/>
          <dgm:animLvl val="lvl"/>
          <dgm:resizeHandles val="exact"/>
        </dgm:presLayoutVars>
      </dgm:prSet>
      <dgm:spPr/>
    </dgm:pt>
    <dgm:pt modelId="{632D1EE6-5645-4655-ADF3-48B7AC14D981}" type="pres">
      <dgm:prSet presAssocID="{2C258926-3689-49BA-9413-B47722A41F0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A42D6B6-0FCA-4F10-B820-024F67EA52A4}" type="pres">
      <dgm:prSet presAssocID="{863C3458-D5AC-4196-BB93-8E76C5C66091}" presName="parTxOnlySpace" presStyleCnt="0"/>
      <dgm:spPr/>
    </dgm:pt>
    <dgm:pt modelId="{13D832E7-6ED4-43CC-BC46-25F8F439D743}" type="pres">
      <dgm:prSet presAssocID="{EF51008C-9A7D-4346-9AB9-92C044533E6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50EF2CC-5A69-4AC9-AAE7-97DD940DF3C0}" type="pres">
      <dgm:prSet presAssocID="{C9ECA9E6-029D-452E-A5C8-946D7DD484CE}" presName="parTxOnlySpace" presStyleCnt="0"/>
      <dgm:spPr/>
    </dgm:pt>
    <dgm:pt modelId="{9700CD4B-D9DE-4EB5-BFDC-C598E5D9396E}" type="pres">
      <dgm:prSet presAssocID="{404A609F-45DB-44DD-8F59-BC56775FAE2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C56BF24-3EF5-440D-B67B-33362638B657}" srcId="{DC1F7094-4290-4837-AB1F-2C28064C259E}" destId="{EF51008C-9A7D-4346-9AB9-92C044533E68}" srcOrd="1" destOrd="0" parTransId="{B9F9C1A2-1DD4-4E2E-84A7-0F29600D4FF9}" sibTransId="{C9ECA9E6-029D-452E-A5C8-946D7DD484CE}"/>
    <dgm:cxn modelId="{81AD0090-424E-4F78-AF42-F735E1CA8C41}" type="presOf" srcId="{404A609F-45DB-44DD-8F59-BC56775FAE2A}" destId="{9700CD4B-D9DE-4EB5-BFDC-C598E5D9396E}" srcOrd="0" destOrd="0" presId="urn:microsoft.com/office/officeart/2005/8/layout/chevron1"/>
    <dgm:cxn modelId="{3E48CA95-2AA9-4E58-94AD-92F6AC6623BC}" srcId="{DC1F7094-4290-4837-AB1F-2C28064C259E}" destId="{404A609F-45DB-44DD-8F59-BC56775FAE2A}" srcOrd="2" destOrd="0" parTransId="{A5625B5D-8698-42C9-823E-46BD0F4E395F}" sibTransId="{D2FC8EA1-3E36-4220-B21D-0FF6CA3873D9}"/>
    <dgm:cxn modelId="{D41A7A9F-8ED2-4D2D-BFFE-8A086FA6610A}" srcId="{DC1F7094-4290-4837-AB1F-2C28064C259E}" destId="{2C258926-3689-49BA-9413-B47722A41F0A}" srcOrd="0" destOrd="0" parTransId="{96493205-74A1-4DD4-AFFD-42359E764B95}" sibTransId="{863C3458-D5AC-4196-BB93-8E76C5C66091}"/>
    <dgm:cxn modelId="{95773EAF-6861-4E95-9217-61D72D8727D0}" type="presOf" srcId="{EF51008C-9A7D-4346-9AB9-92C044533E68}" destId="{13D832E7-6ED4-43CC-BC46-25F8F439D743}" srcOrd="0" destOrd="0" presId="urn:microsoft.com/office/officeart/2005/8/layout/chevron1"/>
    <dgm:cxn modelId="{4CB44FBA-FFCD-4F58-8CD1-D5BA7E0C4AAB}" type="presOf" srcId="{DC1F7094-4290-4837-AB1F-2C28064C259E}" destId="{1B8ED03A-7BFE-43C1-9474-6C80CDA7B0C1}" srcOrd="0" destOrd="0" presId="urn:microsoft.com/office/officeart/2005/8/layout/chevron1"/>
    <dgm:cxn modelId="{D31D45C6-EC80-4F5E-B900-DFFC16D32370}" type="presOf" srcId="{2C258926-3689-49BA-9413-B47722A41F0A}" destId="{632D1EE6-5645-4655-ADF3-48B7AC14D981}" srcOrd="0" destOrd="0" presId="urn:microsoft.com/office/officeart/2005/8/layout/chevron1"/>
    <dgm:cxn modelId="{74D609A1-8766-4EF9-BFDE-A501BCFAB4F1}" type="presParOf" srcId="{1B8ED03A-7BFE-43C1-9474-6C80CDA7B0C1}" destId="{632D1EE6-5645-4655-ADF3-48B7AC14D981}" srcOrd="0" destOrd="0" presId="urn:microsoft.com/office/officeart/2005/8/layout/chevron1"/>
    <dgm:cxn modelId="{E64DB46D-D4CB-459D-A4F3-AEEF223290DF}" type="presParOf" srcId="{1B8ED03A-7BFE-43C1-9474-6C80CDA7B0C1}" destId="{0A42D6B6-0FCA-4F10-B820-024F67EA52A4}" srcOrd="1" destOrd="0" presId="urn:microsoft.com/office/officeart/2005/8/layout/chevron1"/>
    <dgm:cxn modelId="{3498BA9D-BDB5-4736-BE56-CF1439F68C40}" type="presParOf" srcId="{1B8ED03A-7BFE-43C1-9474-6C80CDA7B0C1}" destId="{13D832E7-6ED4-43CC-BC46-25F8F439D743}" srcOrd="2" destOrd="0" presId="urn:microsoft.com/office/officeart/2005/8/layout/chevron1"/>
    <dgm:cxn modelId="{41F53FCA-F2ED-4B4B-8331-9984F4344D7A}" type="presParOf" srcId="{1B8ED03A-7BFE-43C1-9474-6C80CDA7B0C1}" destId="{150EF2CC-5A69-4AC9-AAE7-97DD940DF3C0}" srcOrd="3" destOrd="0" presId="urn:microsoft.com/office/officeart/2005/8/layout/chevron1"/>
    <dgm:cxn modelId="{A9B2C36F-F467-49AD-9F7E-C24C83F640F8}" type="presParOf" srcId="{1B8ED03A-7BFE-43C1-9474-6C80CDA7B0C1}" destId="{9700CD4B-D9DE-4EB5-BFDC-C598E5D9396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2BDAEB-D41D-4810-8496-7157331DE36B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166564-116E-46A5-AE2E-12A9DA0DF2D6}">
      <dgm:prSet phldrT="[Text]"/>
      <dgm:spPr/>
      <dgm:t>
        <a:bodyPr/>
        <a:lstStyle/>
        <a:p>
          <a:r>
            <a:rPr lang="en-US" dirty="0"/>
            <a:t>Priority</a:t>
          </a:r>
        </a:p>
      </dgm:t>
    </dgm:pt>
    <dgm:pt modelId="{5573C1FD-A699-4A64-A114-D221054BCFBA}" type="parTrans" cxnId="{F0A13C4A-848F-4AE5-8FA7-948BDE802FB5}">
      <dgm:prSet/>
      <dgm:spPr/>
      <dgm:t>
        <a:bodyPr/>
        <a:lstStyle/>
        <a:p>
          <a:endParaRPr lang="en-US"/>
        </a:p>
      </dgm:t>
    </dgm:pt>
    <dgm:pt modelId="{DF0D3FB2-1159-4880-A1F7-24D9693D6665}" type="sibTrans" cxnId="{F0A13C4A-848F-4AE5-8FA7-948BDE802FB5}">
      <dgm:prSet/>
      <dgm:spPr/>
      <dgm:t>
        <a:bodyPr/>
        <a:lstStyle/>
        <a:p>
          <a:endParaRPr lang="en-US"/>
        </a:p>
      </dgm:t>
    </dgm:pt>
    <dgm:pt modelId="{5A80B111-CE99-493D-84EE-0E70549733A6}">
      <dgm:prSet phldrT="[Text]"/>
      <dgm:spPr/>
      <dgm:t>
        <a:bodyPr/>
        <a:lstStyle/>
        <a:p>
          <a:r>
            <a:rPr lang="en-US" dirty="0"/>
            <a:t>Quality of Life</a:t>
          </a:r>
        </a:p>
      </dgm:t>
    </dgm:pt>
    <dgm:pt modelId="{C44B6BDD-AED1-423E-9B22-4904CCD5A266}" type="parTrans" cxnId="{E1CF8958-C665-4B0A-A077-91CA93B43F7F}">
      <dgm:prSet/>
      <dgm:spPr/>
      <dgm:t>
        <a:bodyPr/>
        <a:lstStyle/>
        <a:p>
          <a:endParaRPr lang="en-US"/>
        </a:p>
      </dgm:t>
    </dgm:pt>
    <dgm:pt modelId="{A9948816-9AF0-44B4-99DD-008A9EBA1DAA}" type="sibTrans" cxnId="{E1CF8958-C665-4B0A-A077-91CA93B43F7F}">
      <dgm:prSet/>
      <dgm:spPr/>
      <dgm:t>
        <a:bodyPr/>
        <a:lstStyle/>
        <a:p>
          <a:endParaRPr lang="en-US"/>
        </a:p>
      </dgm:t>
    </dgm:pt>
    <dgm:pt modelId="{557A4DA8-CBC2-46D0-8322-8E5553432809}">
      <dgm:prSet phldrT="[Text]"/>
      <dgm:spPr/>
      <dgm:t>
        <a:bodyPr/>
        <a:lstStyle/>
        <a:p>
          <a:r>
            <a:rPr lang="en-US" dirty="0"/>
            <a:t>Goal</a:t>
          </a:r>
        </a:p>
      </dgm:t>
    </dgm:pt>
    <dgm:pt modelId="{AA82F1A1-7806-4572-B5AB-401B74A67085}" type="parTrans" cxnId="{41B300C7-BBE2-4EB0-93B5-4411C03F22EF}">
      <dgm:prSet/>
      <dgm:spPr/>
      <dgm:t>
        <a:bodyPr/>
        <a:lstStyle/>
        <a:p>
          <a:endParaRPr lang="en-US"/>
        </a:p>
      </dgm:t>
    </dgm:pt>
    <dgm:pt modelId="{FF797453-FD40-40D6-8C94-906B1E6CA02C}" type="sibTrans" cxnId="{41B300C7-BBE2-4EB0-93B5-4411C03F22EF}">
      <dgm:prSet/>
      <dgm:spPr/>
      <dgm:t>
        <a:bodyPr/>
        <a:lstStyle/>
        <a:p>
          <a:endParaRPr lang="en-US"/>
        </a:p>
      </dgm:t>
    </dgm:pt>
    <dgm:pt modelId="{D315F3A2-9E82-49E8-BB29-348CEC484606}">
      <dgm:prSet phldrT="[Text]"/>
      <dgm:spPr/>
      <dgm:t>
        <a:bodyPr/>
        <a:lstStyle/>
        <a:p>
          <a:r>
            <a:rPr lang="en-US" dirty="0"/>
            <a:t>Align and staff Municipal Boards and Commission to focus on quality of life</a:t>
          </a:r>
        </a:p>
      </dgm:t>
    </dgm:pt>
    <dgm:pt modelId="{FF9AB084-F808-46CD-A3A4-B534B7312C41}" type="parTrans" cxnId="{FADA17D1-14C5-4BC7-A016-88FA9AA6FFB0}">
      <dgm:prSet/>
      <dgm:spPr/>
      <dgm:t>
        <a:bodyPr/>
        <a:lstStyle/>
        <a:p>
          <a:endParaRPr lang="en-US"/>
        </a:p>
      </dgm:t>
    </dgm:pt>
    <dgm:pt modelId="{D6773A4E-80D1-4263-8356-423159A32782}" type="sibTrans" cxnId="{FADA17D1-14C5-4BC7-A016-88FA9AA6FFB0}">
      <dgm:prSet/>
      <dgm:spPr/>
      <dgm:t>
        <a:bodyPr/>
        <a:lstStyle/>
        <a:p>
          <a:endParaRPr lang="en-US"/>
        </a:p>
      </dgm:t>
    </dgm:pt>
    <dgm:pt modelId="{CBAD6BE1-52D7-49C4-9FCA-E99AFF5FC0A5}">
      <dgm:prSet phldrT="[Text]"/>
      <dgm:spPr/>
      <dgm:t>
        <a:bodyPr/>
        <a:lstStyle/>
        <a:p>
          <a:r>
            <a:rPr lang="en-US" dirty="0"/>
            <a:t>Housing option and Variety increased</a:t>
          </a:r>
        </a:p>
      </dgm:t>
    </dgm:pt>
    <dgm:pt modelId="{8A414107-E292-47EA-A89C-4FB2D561DED4}" type="parTrans" cxnId="{00C71AD1-CE63-4CAC-B415-C9FF330EA8AA}">
      <dgm:prSet/>
      <dgm:spPr/>
      <dgm:t>
        <a:bodyPr/>
        <a:lstStyle/>
        <a:p>
          <a:endParaRPr lang="en-US"/>
        </a:p>
      </dgm:t>
    </dgm:pt>
    <dgm:pt modelId="{25D217D9-CC17-4F60-AF69-CCE96B8730C5}" type="sibTrans" cxnId="{00C71AD1-CE63-4CAC-B415-C9FF330EA8AA}">
      <dgm:prSet/>
      <dgm:spPr/>
      <dgm:t>
        <a:bodyPr/>
        <a:lstStyle/>
        <a:p>
          <a:endParaRPr lang="en-US"/>
        </a:p>
      </dgm:t>
    </dgm:pt>
    <dgm:pt modelId="{8C8B8498-F2FA-405D-9684-5CE905FD46AE}">
      <dgm:prSet phldrT="[Text]"/>
      <dgm:spPr/>
      <dgm:t>
        <a:bodyPr/>
        <a:lstStyle/>
        <a:p>
          <a:r>
            <a:rPr lang="en-US" dirty="0"/>
            <a:t>Metric</a:t>
          </a:r>
        </a:p>
      </dgm:t>
    </dgm:pt>
    <dgm:pt modelId="{D399151A-CAAD-4FE8-B8F6-5CFD1F8CD9C1}" type="parTrans" cxnId="{4EF45AFF-AC15-4DDD-A07A-178093C6D29E}">
      <dgm:prSet/>
      <dgm:spPr/>
      <dgm:t>
        <a:bodyPr/>
        <a:lstStyle/>
        <a:p>
          <a:endParaRPr lang="en-US"/>
        </a:p>
      </dgm:t>
    </dgm:pt>
    <dgm:pt modelId="{129EFEAA-ED80-4E9B-8881-C95A97BD38B5}" type="sibTrans" cxnId="{4EF45AFF-AC15-4DDD-A07A-178093C6D29E}">
      <dgm:prSet/>
      <dgm:spPr/>
      <dgm:t>
        <a:bodyPr/>
        <a:lstStyle/>
        <a:p>
          <a:endParaRPr lang="en-US"/>
        </a:p>
      </dgm:t>
    </dgm:pt>
    <dgm:pt modelId="{4C31F821-F18B-43B8-92E4-534026DAB404}">
      <dgm:prSet phldrT="[Text]"/>
      <dgm:spPr/>
      <dgm:t>
        <a:bodyPr/>
        <a:lstStyle/>
        <a:p>
          <a:r>
            <a:rPr lang="en-US" dirty="0"/>
            <a:t>Are people able to find the right type of housing for their needs? </a:t>
          </a:r>
        </a:p>
      </dgm:t>
    </dgm:pt>
    <dgm:pt modelId="{C52D8080-8539-4889-83C6-D15FC71EE600}" type="parTrans" cxnId="{5D4EF08F-BB5D-461C-AB3A-0A9142731438}">
      <dgm:prSet/>
      <dgm:spPr/>
      <dgm:t>
        <a:bodyPr/>
        <a:lstStyle/>
        <a:p>
          <a:endParaRPr lang="en-US"/>
        </a:p>
      </dgm:t>
    </dgm:pt>
    <dgm:pt modelId="{9BEAA4E8-ED25-4E32-8617-0EFCA92173B0}" type="sibTrans" cxnId="{5D4EF08F-BB5D-461C-AB3A-0A9142731438}">
      <dgm:prSet/>
      <dgm:spPr/>
      <dgm:t>
        <a:bodyPr/>
        <a:lstStyle/>
        <a:p>
          <a:endParaRPr lang="en-US"/>
        </a:p>
      </dgm:t>
    </dgm:pt>
    <dgm:pt modelId="{6BE9D407-5596-4E5C-97F0-9539C8E2FFE6}">
      <dgm:prSet phldrT="[Text]"/>
      <dgm:spPr/>
      <dgm:t>
        <a:bodyPr/>
        <a:lstStyle/>
        <a:p>
          <a:r>
            <a:rPr lang="en-US" dirty="0"/>
            <a:t>Are young families staying in the Municipality of Anchorage? </a:t>
          </a:r>
        </a:p>
      </dgm:t>
    </dgm:pt>
    <dgm:pt modelId="{1BB56B4F-331D-487D-8C45-CF18681DCD6E}" type="parTrans" cxnId="{FF609188-6E7F-4C93-B94E-8A602BC5569A}">
      <dgm:prSet/>
      <dgm:spPr/>
      <dgm:t>
        <a:bodyPr/>
        <a:lstStyle/>
        <a:p>
          <a:endParaRPr lang="en-US"/>
        </a:p>
      </dgm:t>
    </dgm:pt>
    <dgm:pt modelId="{A9DA9C3B-D6E3-4C54-B675-F09CD8CDAC0E}" type="sibTrans" cxnId="{FF609188-6E7F-4C93-B94E-8A602BC5569A}">
      <dgm:prSet/>
      <dgm:spPr/>
      <dgm:t>
        <a:bodyPr/>
        <a:lstStyle/>
        <a:p>
          <a:endParaRPr lang="en-US"/>
        </a:p>
      </dgm:t>
    </dgm:pt>
    <dgm:pt modelId="{0608BF68-F5A1-4A29-AF65-37F1A5BF1866}" type="pres">
      <dgm:prSet presAssocID="{202BDAEB-D41D-4810-8496-7157331DE36B}" presName="Name0" presStyleCnt="0">
        <dgm:presLayoutVars>
          <dgm:dir/>
          <dgm:animLvl val="lvl"/>
          <dgm:resizeHandles val="exact"/>
        </dgm:presLayoutVars>
      </dgm:prSet>
      <dgm:spPr/>
    </dgm:pt>
    <dgm:pt modelId="{599E0802-281C-4F27-A73F-A709547C0159}" type="pres">
      <dgm:prSet presAssocID="{F9166564-116E-46A5-AE2E-12A9DA0DF2D6}" presName="composite" presStyleCnt="0"/>
      <dgm:spPr/>
    </dgm:pt>
    <dgm:pt modelId="{CD783F26-B004-44CA-BC0B-A45FDAF025F0}" type="pres">
      <dgm:prSet presAssocID="{F9166564-116E-46A5-AE2E-12A9DA0DF2D6}" presName="parTx" presStyleLbl="alignNode1" presStyleIdx="0" presStyleCnt="3">
        <dgm:presLayoutVars>
          <dgm:chMax val="0"/>
          <dgm:chPref val="0"/>
        </dgm:presLayoutVars>
      </dgm:prSet>
      <dgm:spPr/>
    </dgm:pt>
    <dgm:pt modelId="{6C224D1A-7696-474F-A548-3B3F7E22E1F4}" type="pres">
      <dgm:prSet presAssocID="{F9166564-116E-46A5-AE2E-12A9DA0DF2D6}" presName="desTx" presStyleLbl="alignAccFollowNode1" presStyleIdx="0" presStyleCnt="3">
        <dgm:presLayoutVars/>
      </dgm:prSet>
      <dgm:spPr/>
    </dgm:pt>
    <dgm:pt modelId="{218FED5E-9AF0-47E3-9EC2-6016DFF0C308}" type="pres">
      <dgm:prSet presAssocID="{DF0D3FB2-1159-4880-A1F7-24D9693D6665}" presName="space" presStyleCnt="0"/>
      <dgm:spPr/>
    </dgm:pt>
    <dgm:pt modelId="{3F291817-3889-4131-92D9-02E802ABBA49}" type="pres">
      <dgm:prSet presAssocID="{557A4DA8-CBC2-46D0-8322-8E5553432809}" presName="composite" presStyleCnt="0"/>
      <dgm:spPr/>
    </dgm:pt>
    <dgm:pt modelId="{B4981177-7CDC-4B96-9126-D44B22959A62}" type="pres">
      <dgm:prSet presAssocID="{557A4DA8-CBC2-46D0-8322-8E5553432809}" presName="parTx" presStyleLbl="alignNode1" presStyleIdx="1" presStyleCnt="3">
        <dgm:presLayoutVars>
          <dgm:chMax val="0"/>
          <dgm:chPref val="0"/>
        </dgm:presLayoutVars>
      </dgm:prSet>
      <dgm:spPr/>
    </dgm:pt>
    <dgm:pt modelId="{50F45C53-2EFE-4B82-B8E1-6D3994C79186}" type="pres">
      <dgm:prSet presAssocID="{557A4DA8-CBC2-46D0-8322-8E5553432809}" presName="desTx" presStyleLbl="alignAccFollowNode1" presStyleIdx="1" presStyleCnt="3">
        <dgm:presLayoutVars/>
      </dgm:prSet>
      <dgm:spPr/>
    </dgm:pt>
    <dgm:pt modelId="{4B8DB83F-AC65-457F-A23B-1860FC3896D0}" type="pres">
      <dgm:prSet presAssocID="{FF797453-FD40-40D6-8C94-906B1E6CA02C}" presName="space" presStyleCnt="0"/>
      <dgm:spPr/>
    </dgm:pt>
    <dgm:pt modelId="{D480E47E-F054-4B6B-B5E5-4EE3083609D4}" type="pres">
      <dgm:prSet presAssocID="{8C8B8498-F2FA-405D-9684-5CE905FD46AE}" presName="composite" presStyleCnt="0"/>
      <dgm:spPr/>
    </dgm:pt>
    <dgm:pt modelId="{C6B95634-05BB-4634-A1AE-C0B221CF52A9}" type="pres">
      <dgm:prSet presAssocID="{8C8B8498-F2FA-405D-9684-5CE905FD46AE}" presName="parTx" presStyleLbl="alignNode1" presStyleIdx="2" presStyleCnt="3">
        <dgm:presLayoutVars>
          <dgm:chMax val="0"/>
          <dgm:chPref val="0"/>
        </dgm:presLayoutVars>
      </dgm:prSet>
      <dgm:spPr/>
    </dgm:pt>
    <dgm:pt modelId="{1A22153C-7E4F-4A6E-8045-4465EBC5D8BA}" type="pres">
      <dgm:prSet presAssocID="{8C8B8498-F2FA-405D-9684-5CE905FD46AE}" presName="desTx" presStyleLbl="alignAccFollowNode1" presStyleIdx="2" presStyleCnt="3">
        <dgm:presLayoutVars/>
      </dgm:prSet>
      <dgm:spPr/>
    </dgm:pt>
  </dgm:ptLst>
  <dgm:cxnLst>
    <dgm:cxn modelId="{32133702-3FF1-4FCD-8BA8-457C9D0C8E6F}" type="presOf" srcId="{8C8B8498-F2FA-405D-9684-5CE905FD46AE}" destId="{C6B95634-05BB-4634-A1AE-C0B221CF52A9}" srcOrd="0" destOrd="0" presId="urn:microsoft.com/office/officeart/2016/7/layout/ChevronBlockProcess"/>
    <dgm:cxn modelId="{8A913308-9804-4992-91F2-909D04B17EC5}" type="presOf" srcId="{D315F3A2-9E82-49E8-BB29-348CEC484606}" destId="{50F45C53-2EFE-4B82-B8E1-6D3994C79186}" srcOrd="0" destOrd="0" presId="urn:microsoft.com/office/officeart/2016/7/layout/ChevronBlockProcess"/>
    <dgm:cxn modelId="{BA9FD211-B9EB-4432-8C90-0F52C04FCEAD}" type="presOf" srcId="{5A80B111-CE99-493D-84EE-0E70549733A6}" destId="{6C224D1A-7696-474F-A548-3B3F7E22E1F4}" srcOrd="0" destOrd="0" presId="urn:microsoft.com/office/officeart/2016/7/layout/ChevronBlockProcess"/>
    <dgm:cxn modelId="{F0A13C4A-848F-4AE5-8FA7-948BDE802FB5}" srcId="{202BDAEB-D41D-4810-8496-7157331DE36B}" destId="{F9166564-116E-46A5-AE2E-12A9DA0DF2D6}" srcOrd="0" destOrd="0" parTransId="{5573C1FD-A699-4A64-A114-D221054BCFBA}" sibTransId="{DF0D3FB2-1159-4880-A1F7-24D9693D6665}"/>
    <dgm:cxn modelId="{95107A4B-ED6B-4F8A-AC6B-2D3B45610DCE}" type="presOf" srcId="{557A4DA8-CBC2-46D0-8322-8E5553432809}" destId="{B4981177-7CDC-4B96-9126-D44B22959A62}" srcOrd="0" destOrd="0" presId="urn:microsoft.com/office/officeart/2016/7/layout/ChevronBlockProcess"/>
    <dgm:cxn modelId="{E1CF8958-C665-4B0A-A077-91CA93B43F7F}" srcId="{F9166564-116E-46A5-AE2E-12A9DA0DF2D6}" destId="{5A80B111-CE99-493D-84EE-0E70549733A6}" srcOrd="0" destOrd="0" parTransId="{C44B6BDD-AED1-423E-9B22-4904CCD5A266}" sibTransId="{A9948816-9AF0-44B4-99DD-008A9EBA1DAA}"/>
    <dgm:cxn modelId="{FF609188-6E7F-4C93-B94E-8A602BC5569A}" srcId="{8C8B8498-F2FA-405D-9684-5CE905FD46AE}" destId="{6BE9D407-5596-4E5C-97F0-9539C8E2FFE6}" srcOrd="1" destOrd="0" parTransId="{1BB56B4F-331D-487D-8C45-CF18681DCD6E}" sibTransId="{A9DA9C3B-D6E3-4C54-B675-F09CD8CDAC0E}"/>
    <dgm:cxn modelId="{5D4EF08F-BB5D-461C-AB3A-0A9142731438}" srcId="{8C8B8498-F2FA-405D-9684-5CE905FD46AE}" destId="{4C31F821-F18B-43B8-92E4-534026DAB404}" srcOrd="0" destOrd="0" parTransId="{C52D8080-8539-4889-83C6-D15FC71EE600}" sibTransId="{9BEAA4E8-ED25-4E32-8617-0EFCA92173B0}"/>
    <dgm:cxn modelId="{74DC0691-EB5D-4E1E-97BC-283D85C1B518}" type="presOf" srcId="{202BDAEB-D41D-4810-8496-7157331DE36B}" destId="{0608BF68-F5A1-4A29-AF65-37F1A5BF1866}" srcOrd="0" destOrd="0" presId="urn:microsoft.com/office/officeart/2016/7/layout/ChevronBlockProcess"/>
    <dgm:cxn modelId="{1A2A569D-70A6-42D9-B084-29A121D07477}" type="presOf" srcId="{F9166564-116E-46A5-AE2E-12A9DA0DF2D6}" destId="{CD783F26-B004-44CA-BC0B-A45FDAF025F0}" srcOrd="0" destOrd="0" presId="urn:microsoft.com/office/officeart/2016/7/layout/ChevronBlockProcess"/>
    <dgm:cxn modelId="{7ECA24B9-9897-4002-AE73-E3DAA632738E}" type="presOf" srcId="{CBAD6BE1-52D7-49C4-9FCA-E99AFF5FC0A5}" destId="{50F45C53-2EFE-4B82-B8E1-6D3994C79186}" srcOrd="0" destOrd="1" presId="urn:microsoft.com/office/officeart/2016/7/layout/ChevronBlockProcess"/>
    <dgm:cxn modelId="{D17C1BC0-AA01-45D0-8ECA-C65DAC1F12A4}" type="presOf" srcId="{4C31F821-F18B-43B8-92E4-534026DAB404}" destId="{1A22153C-7E4F-4A6E-8045-4465EBC5D8BA}" srcOrd="0" destOrd="0" presId="urn:microsoft.com/office/officeart/2016/7/layout/ChevronBlockProcess"/>
    <dgm:cxn modelId="{41B300C7-BBE2-4EB0-93B5-4411C03F22EF}" srcId="{202BDAEB-D41D-4810-8496-7157331DE36B}" destId="{557A4DA8-CBC2-46D0-8322-8E5553432809}" srcOrd="1" destOrd="0" parTransId="{AA82F1A1-7806-4572-B5AB-401B74A67085}" sibTransId="{FF797453-FD40-40D6-8C94-906B1E6CA02C}"/>
    <dgm:cxn modelId="{FADA17D1-14C5-4BC7-A016-88FA9AA6FFB0}" srcId="{557A4DA8-CBC2-46D0-8322-8E5553432809}" destId="{D315F3A2-9E82-49E8-BB29-348CEC484606}" srcOrd="0" destOrd="0" parTransId="{FF9AB084-F808-46CD-A3A4-B534B7312C41}" sibTransId="{D6773A4E-80D1-4263-8356-423159A32782}"/>
    <dgm:cxn modelId="{00C71AD1-CE63-4CAC-B415-C9FF330EA8AA}" srcId="{557A4DA8-CBC2-46D0-8322-8E5553432809}" destId="{CBAD6BE1-52D7-49C4-9FCA-E99AFF5FC0A5}" srcOrd="1" destOrd="0" parTransId="{8A414107-E292-47EA-A89C-4FB2D561DED4}" sibTransId="{25D217D9-CC17-4F60-AF69-CCE96B8730C5}"/>
    <dgm:cxn modelId="{B98868EC-3C85-4A68-B967-459B4D9F6417}" type="presOf" srcId="{6BE9D407-5596-4E5C-97F0-9539C8E2FFE6}" destId="{1A22153C-7E4F-4A6E-8045-4465EBC5D8BA}" srcOrd="0" destOrd="1" presId="urn:microsoft.com/office/officeart/2016/7/layout/ChevronBlockProcess"/>
    <dgm:cxn modelId="{4EF45AFF-AC15-4DDD-A07A-178093C6D29E}" srcId="{202BDAEB-D41D-4810-8496-7157331DE36B}" destId="{8C8B8498-F2FA-405D-9684-5CE905FD46AE}" srcOrd="2" destOrd="0" parTransId="{D399151A-CAAD-4FE8-B8F6-5CFD1F8CD9C1}" sibTransId="{129EFEAA-ED80-4E9B-8881-C95A97BD38B5}"/>
    <dgm:cxn modelId="{EAE4ED3B-3021-4C3B-9EFD-34D04EAF583C}" type="presParOf" srcId="{0608BF68-F5A1-4A29-AF65-37F1A5BF1866}" destId="{599E0802-281C-4F27-A73F-A709547C0159}" srcOrd="0" destOrd="0" presId="urn:microsoft.com/office/officeart/2016/7/layout/ChevronBlockProcess"/>
    <dgm:cxn modelId="{1A48A65B-D907-4B9D-A7B7-86127E064665}" type="presParOf" srcId="{599E0802-281C-4F27-A73F-A709547C0159}" destId="{CD783F26-B004-44CA-BC0B-A45FDAF025F0}" srcOrd="0" destOrd="0" presId="urn:microsoft.com/office/officeart/2016/7/layout/ChevronBlockProcess"/>
    <dgm:cxn modelId="{A414ED04-746C-4150-BA2E-ED2D705AB4F6}" type="presParOf" srcId="{599E0802-281C-4F27-A73F-A709547C0159}" destId="{6C224D1A-7696-474F-A548-3B3F7E22E1F4}" srcOrd="1" destOrd="0" presId="urn:microsoft.com/office/officeart/2016/7/layout/ChevronBlockProcess"/>
    <dgm:cxn modelId="{A0700464-3451-4A13-8096-2F4A3B2F8470}" type="presParOf" srcId="{0608BF68-F5A1-4A29-AF65-37F1A5BF1866}" destId="{218FED5E-9AF0-47E3-9EC2-6016DFF0C308}" srcOrd="1" destOrd="0" presId="urn:microsoft.com/office/officeart/2016/7/layout/ChevronBlockProcess"/>
    <dgm:cxn modelId="{DECD8483-4358-4990-A3A1-AC087CEDA1E8}" type="presParOf" srcId="{0608BF68-F5A1-4A29-AF65-37F1A5BF1866}" destId="{3F291817-3889-4131-92D9-02E802ABBA49}" srcOrd="2" destOrd="0" presId="urn:microsoft.com/office/officeart/2016/7/layout/ChevronBlockProcess"/>
    <dgm:cxn modelId="{11EF4326-21B1-4E3B-AF4B-F93BB362284A}" type="presParOf" srcId="{3F291817-3889-4131-92D9-02E802ABBA49}" destId="{B4981177-7CDC-4B96-9126-D44B22959A62}" srcOrd="0" destOrd="0" presId="urn:microsoft.com/office/officeart/2016/7/layout/ChevronBlockProcess"/>
    <dgm:cxn modelId="{C95CF829-68C7-4A28-857F-E4896BB3BD7F}" type="presParOf" srcId="{3F291817-3889-4131-92D9-02E802ABBA49}" destId="{50F45C53-2EFE-4B82-B8E1-6D3994C79186}" srcOrd="1" destOrd="0" presId="urn:microsoft.com/office/officeart/2016/7/layout/ChevronBlockProcess"/>
    <dgm:cxn modelId="{16EF160A-8004-4A8C-AFB1-EB81ABDCAE12}" type="presParOf" srcId="{0608BF68-F5A1-4A29-AF65-37F1A5BF1866}" destId="{4B8DB83F-AC65-457F-A23B-1860FC3896D0}" srcOrd="3" destOrd="0" presId="urn:microsoft.com/office/officeart/2016/7/layout/ChevronBlockProcess"/>
    <dgm:cxn modelId="{EB6CA44D-5072-42F6-B997-1DD22FEC3170}" type="presParOf" srcId="{0608BF68-F5A1-4A29-AF65-37F1A5BF1866}" destId="{D480E47E-F054-4B6B-B5E5-4EE3083609D4}" srcOrd="4" destOrd="0" presId="urn:microsoft.com/office/officeart/2016/7/layout/ChevronBlockProcess"/>
    <dgm:cxn modelId="{D8E13981-0CBC-4EA6-995F-5AB4DD796186}" type="presParOf" srcId="{D480E47E-F054-4B6B-B5E5-4EE3083609D4}" destId="{C6B95634-05BB-4634-A1AE-C0B221CF52A9}" srcOrd="0" destOrd="0" presId="urn:microsoft.com/office/officeart/2016/7/layout/ChevronBlockProcess"/>
    <dgm:cxn modelId="{B539FA35-E774-4ABD-8EF5-5F5C31B5B630}" type="presParOf" srcId="{D480E47E-F054-4B6B-B5E5-4EE3083609D4}" destId="{1A22153C-7E4F-4A6E-8045-4465EBC5D8BA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E8341E-6722-414A-899F-3E880049B9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78212C-9B31-429F-8362-1B8D651ED3BB}">
      <dgm:prSet/>
      <dgm:spPr/>
      <dgm:t>
        <a:bodyPr/>
        <a:lstStyle/>
        <a:p>
          <a:r>
            <a:rPr lang="en-US"/>
            <a:t>Starting point is more visionary, focusing on where we want to go</a:t>
          </a:r>
        </a:p>
      </dgm:t>
    </dgm:pt>
    <dgm:pt modelId="{AA070C80-89FD-4555-BA27-C0427474596C}" type="parTrans" cxnId="{18789D09-BEE9-437C-92C8-3F3B31F560C9}">
      <dgm:prSet/>
      <dgm:spPr/>
      <dgm:t>
        <a:bodyPr/>
        <a:lstStyle/>
        <a:p>
          <a:endParaRPr lang="en-US"/>
        </a:p>
      </dgm:t>
    </dgm:pt>
    <dgm:pt modelId="{849F1FEA-3736-4199-A931-7EEAFA716BBE}" type="sibTrans" cxnId="{18789D09-BEE9-437C-92C8-3F3B31F560C9}">
      <dgm:prSet/>
      <dgm:spPr/>
      <dgm:t>
        <a:bodyPr/>
        <a:lstStyle/>
        <a:p>
          <a:endParaRPr lang="en-US"/>
        </a:p>
      </dgm:t>
    </dgm:pt>
    <dgm:pt modelId="{BBF751EF-2A5B-4E43-8808-914DC56EA059}">
      <dgm:prSet/>
      <dgm:spPr/>
      <dgm:t>
        <a:bodyPr/>
        <a:lstStyle/>
        <a:p>
          <a:r>
            <a:rPr lang="en-US"/>
            <a:t>More logical flow of thoughts and ideas</a:t>
          </a:r>
        </a:p>
      </dgm:t>
    </dgm:pt>
    <dgm:pt modelId="{F7B053E9-EABD-46BB-A70E-94D9FAD26E48}" type="parTrans" cxnId="{392BF78E-98C2-4CE5-BFA7-44528DF8EDBF}">
      <dgm:prSet/>
      <dgm:spPr/>
      <dgm:t>
        <a:bodyPr/>
        <a:lstStyle/>
        <a:p>
          <a:endParaRPr lang="en-US"/>
        </a:p>
      </dgm:t>
    </dgm:pt>
    <dgm:pt modelId="{92D289A9-7E6E-4C19-B38B-B0B702D33178}" type="sibTrans" cxnId="{392BF78E-98C2-4CE5-BFA7-44528DF8EDBF}">
      <dgm:prSet/>
      <dgm:spPr/>
      <dgm:t>
        <a:bodyPr/>
        <a:lstStyle/>
        <a:p>
          <a:endParaRPr lang="en-US"/>
        </a:p>
      </dgm:t>
    </dgm:pt>
    <dgm:pt modelId="{6D2A648E-16B8-4339-A55E-EFB4B2015428}">
      <dgm:prSet/>
      <dgm:spPr/>
      <dgm:t>
        <a:bodyPr/>
        <a:lstStyle/>
        <a:p>
          <a:r>
            <a:rPr lang="en-US"/>
            <a:t>Increase in user-friendliness </a:t>
          </a:r>
        </a:p>
      </dgm:t>
    </dgm:pt>
    <dgm:pt modelId="{B56B2EF1-B7D8-4172-8252-92786131EBC0}" type="parTrans" cxnId="{8475FA38-2985-40E0-AB43-B1F9AD1A6778}">
      <dgm:prSet/>
      <dgm:spPr/>
      <dgm:t>
        <a:bodyPr/>
        <a:lstStyle/>
        <a:p>
          <a:endParaRPr lang="en-US"/>
        </a:p>
      </dgm:t>
    </dgm:pt>
    <dgm:pt modelId="{F73D3325-E73D-494E-93A7-11B32E341A4A}" type="sibTrans" cxnId="{8475FA38-2985-40E0-AB43-B1F9AD1A6778}">
      <dgm:prSet/>
      <dgm:spPr/>
      <dgm:t>
        <a:bodyPr/>
        <a:lstStyle/>
        <a:p>
          <a:endParaRPr lang="en-US"/>
        </a:p>
      </dgm:t>
    </dgm:pt>
    <dgm:pt modelId="{D0FF8246-B2B9-4784-9DF5-D5C1F60A2DFB}">
      <dgm:prSet/>
      <dgm:spPr/>
      <dgm:t>
        <a:bodyPr/>
        <a:lstStyle/>
        <a:p>
          <a:r>
            <a:rPr lang="en-US"/>
            <a:t>Much easier to communicate </a:t>
          </a:r>
        </a:p>
      </dgm:t>
    </dgm:pt>
    <dgm:pt modelId="{B3672027-EB28-43BE-A284-AECC18210600}" type="parTrans" cxnId="{AC2F42D1-0AE4-4BFE-9395-F2EE033277DE}">
      <dgm:prSet/>
      <dgm:spPr/>
      <dgm:t>
        <a:bodyPr/>
        <a:lstStyle/>
        <a:p>
          <a:endParaRPr lang="en-US"/>
        </a:p>
      </dgm:t>
    </dgm:pt>
    <dgm:pt modelId="{580DEB73-7901-49E3-87E9-2E5F07FDAB13}" type="sibTrans" cxnId="{AC2F42D1-0AE4-4BFE-9395-F2EE033277DE}">
      <dgm:prSet/>
      <dgm:spPr/>
      <dgm:t>
        <a:bodyPr/>
        <a:lstStyle/>
        <a:p>
          <a:endParaRPr lang="en-US"/>
        </a:p>
      </dgm:t>
    </dgm:pt>
    <dgm:pt modelId="{21C10A8B-32D6-458D-AB52-62DD3BB90CB4}">
      <dgm:prSet/>
      <dgm:spPr/>
      <dgm:t>
        <a:bodyPr/>
        <a:lstStyle/>
        <a:p>
          <a:r>
            <a:rPr lang="en-US"/>
            <a:t>Allows for greater accountability </a:t>
          </a:r>
        </a:p>
      </dgm:t>
    </dgm:pt>
    <dgm:pt modelId="{366CDBB1-CA4A-48DF-9F02-67590EDC304D}" type="parTrans" cxnId="{4734C3C9-A642-41EC-8035-C28FA52A54C0}">
      <dgm:prSet/>
      <dgm:spPr/>
      <dgm:t>
        <a:bodyPr/>
        <a:lstStyle/>
        <a:p>
          <a:endParaRPr lang="en-US"/>
        </a:p>
      </dgm:t>
    </dgm:pt>
    <dgm:pt modelId="{D63F361D-82EF-4735-81F9-271B73EC4386}" type="sibTrans" cxnId="{4734C3C9-A642-41EC-8035-C28FA52A54C0}">
      <dgm:prSet/>
      <dgm:spPr/>
      <dgm:t>
        <a:bodyPr/>
        <a:lstStyle/>
        <a:p>
          <a:endParaRPr lang="en-US"/>
        </a:p>
      </dgm:t>
    </dgm:pt>
    <dgm:pt modelId="{16048CE6-E31B-485A-B780-602A8A1BFF32}" type="pres">
      <dgm:prSet presAssocID="{5FE8341E-6722-414A-899F-3E880049B998}" presName="linear" presStyleCnt="0">
        <dgm:presLayoutVars>
          <dgm:animLvl val="lvl"/>
          <dgm:resizeHandles val="exact"/>
        </dgm:presLayoutVars>
      </dgm:prSet>
      <dgm:spPr/>
    </dgm:pt>
    <dgm:pt modelId="{7E3072C5-B915-4C41-9953-26E8D5556224}" type="pres">
      <dgm:prSet presAssocID="{6378212C-9B31-429F-8362-1B8D651ED3B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CE6E0F4-E67D-4573-9AE9-DEE5F7973D64}" type="pres">
      <dgm:prSet presAssocID="{849F1FEA-3736-4199-A931-7EEAFA716BBE}" presName="spacer" presStyleCnt="0"/>
      <dgm:spPr/>
    </dgm:pt>
    <dgm:pt modelId="{D205958E-11C0-4095-AF47-295D9A630823}" type="pres">
      <dgm:prSet presAssocID="{BBF751EF-2A5B-4E43-8808-914DC56EA05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D149435-5EA7-404D-85DA-A22FB0573B98}" type="pres">
      <dgm:prSet presAssocID="{92D289A9-7E6E-4C19-B38B-B0B702D33178}" presName="spacer" presStyleCnt="0"/>
      <dgm:spPr/>
    </dgm:pt>
    <dgm:pt modelId="{9A7022A8-BC4D-4F28-8485-25E1BD591CF0}" type="pres">
      <dgm:prSet presAssocID="{6D2A648E-16B8-4339-A55E-EFB4B201542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27A0E13-9A3C-45E3-9286-CFACCF6BE5D1}" type="pres">
      <dgm:prSet presAssocID="{F73D3325-E73D-494E-93A7-11B32E341A4A}" presName="spacer" presStyleCnt="0"/>
      <dgm:spPr/>
    </dgm:pt>
    <dgm:pt modelId="{F984A2AD-75A3-4450-B62B-17A8559958D0}" type="pres">
      <dgm:prSet presAssocID="{D0FF8246-B2B9-4784-9DF5-D5C1F60A2DF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3578E5F-DDDE-4019-B3C5-D0F04439AD22}" type="pres">
      <dgm:prSet presAssocID="{580DEB73-7901-49E3-87E9-2E5F07FDAB13}" presName="spacer" presStyleCnt="0"/>
      <dgm:spPr/>
    </dgm:pt>
    <dgm:pt modelId="{ABBDB21E-401B-442D-A5A4-DDC1F418603A}" type="pres">
      <dgm:prSet presAssocID="{21C10A8B-32D6-458D-AB52-62DD3BB90C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4E16F04-869B-49F2-A72D-4D057ED0869E}" type="presOf" srcId="{5FE8341E-6722-414A-899F-3E880049B998}" destId="{16048CE6-E31B-485A-B780-602A8A1BFF32}" srcOrd="0" destOrd="0" presId="urn:microsoft.com/office/officeart/2005/8/layout/vList2"/>
    <dgm:cxn modelId="{18789D09-BEE9-437C-92C8-3F3B31F560C9}" srcId="{5FE8341E-6722-414A-899F-3E880049B998}" destId="{6378212C-9B31-429F-8362-1B8D651ED3BB}" srcOrd="0" destOrd="0" parTransId="{AA070C80-89FD-4555-BA27-C0427474596C}" sibTransId="{849F1FEA-3736-4199-A931-7EEAFA716BBE}"/>
    <dgm:cxn modelId="{4E36D11E-824C-40AD-B185-CAB7DD1D65C0}" type="presOf" srcId="{6378212C-9B31-429F-8362-1B8D651ED3BB}" destId="{7E3072C5-B915-4C41-9953-26E8D5556224}" srcOrd="0" destOrd="0" presId="urn:microsoft.com/office/officeart/2005/8/layout/vList2"/>
    <dgm:cxn modelId="{0C4F9D27-8587-4386-A39F-056CBE06D356}" type="presOf" srcId="{6D2A648E-16B8-4339-A55E-EFB4B2015428}" destId="{9A7022A8-BC4D-4F28-8485-25E1BD591CF0}" srcOrd="0" destOrd="0" presId="urn:microsoft.com/office/officeart/2005/8/layout/vList2"/>
    <dgm:cxn modelId="{8475FA38-2985-40E0-AB43-B1F9AD1A6778}" srcId="{5FE8341E-6722-414A-899F-3E880049B998}" destId="{6D2A648E-16B8-4339-A55E-EFB4B2015428}" srcOrd="2" destOrd="0" parTransId="{B56B2EF1-B7D8-4172-8252-92786131EBC0}" sibTransId="{F73D3325-E73D-494E-93A7-11B32E341A4A}"/>
    <dgm:cxn modelId="{B654D748-F9DC-4130-BFB8-AD9F650701FE}" type="presOf" srcId="{D0FF8246-B2B9-4784-9DF5-D5C1F60A2DFB}" destId="{F984A2AD-75A3-4450-B62B-17A8559958D0}" srcOrd="0" destOrd="0" presId="urn:microsoft.com/office/officeart/2005/8/layout/vList2"/>
    <dgm:cxn modelId="{F7EE2973-820C-481C-865C-3B87B603B37A}" type="presOf" srcId="{21C10A8B-32D6-458D-AB52-62DD3BB90CB4}" destId="{ABBDB21E-401B-442D-A5A4-DDC1F418603A}" srcOrd="0" destOrd="0" presId="urn:microsoft.com/office/officeart/2005/8/layout/vList2"/>
    <dgm:cxn modelId="{392BF78E-98C2-4CE5-BFA7-44528DF8EDBF}" srcId="{5FE8341E-6722-414A-899F-3E880049B998}" destId="{BBF751EF-2A5B-4E43-8808-914DC56EA059}" srcOrd="1" destOrd="0" parTransId="{F7B053E9-EABD-46BB-A70E-94D9FAD26E48}" sibTransId="{92D289A9-7E6E-4C19-B38B-B0B702D33178}"/>
    <dgm:cxn modelId="{1666CAA6-A870-4E30-A165-5B5C549FD37A}" type="presOf" srcId="{BBF751EF-2A5B-4E43-8808-914DC56EA059}" destId="{D205958E-11C0-4095-AF47-295D9A630823}" srcOrd="0" destOrd="0" presId="urn:microsoft.com/office/officeart/2005/8/layout/vList2"/>
    <dgm:cxn modelId="{4734C3C9-A642-41EC-8035-C28FA52A54C0}" srcId="{5FE8341E-6722-414A-899F-3E880049B998}" destId="{21C10A8B-32D6-458D-AB52-62DD3BB90CB4}" srcOrd="4" destOrd="0" parTransId="{366CDBB1-CA4A-48DF-9F02-67590EDC304D}" sibTransId="{D63F361D-82EF-4735-81F9-271B73EC4386}"/>
    <dgm:cxn modelId="{AC2F42D1-0AE4-4BFE-9395-F2EE033277DE}" srcId="{5FE8341E-6722-414A-899F-3E880049B998}" destId="{D0FF8246-B2B9-4784-9DF5-D5C1F60A2DFB}" srcOrd="3" destOrd="0" parTransId="{B3672027-EB28-43BE-A284-AECC18210600}" sibTransId="{580DEB73-7901-49E3-87E9-2E5F07FDAB13}"/>
    <dgm:cxn modelId="{9140D5B9-1692-404B-8713-52EF2A3C814A}" type="presParOf" srcId="{16048CE6-E31B-485A-B780-602A8A1BFF32}" destId="{7E3072C5-B915-4C41-9953-26E8D5556224}" srcOrd="0" destOrd="0" presId="urn:microsoft.com/office/officeart/2005/8/layout/vList2"/>
    <dgm:cxn modelId="{B8661408-BCD9-4D5B-8163-B571698642EA}" type="presParOf" srcId="{16048CE6-E31B-485A-B780-602A8A1BFF32}" destId="{9CE6E0F4-E67D-4573-9AE9-DEE5F7973D64}" srcOrd="1" destOrd="0" presId="urn:microsoft.com/office/officeart/2005/8/layout/vList2"/>
    <dgm:cxn modelId="{872FBE92-975C-44F3-B12E-91EC58FBB1D9}" type="presParOf" srcId="{16048CE6-E31B-485A-B780-602A8A1BFF32}" destId="{D205958E-11C0-4095-AF47-295D9A630823}" srcOrd="2" destOrd="0" presId="urn:microsoft.com/office/officeart/2005/8/layout/vList2"/>
    <dgm:cxn modelId="{F279FC5E-E7EF-430A-B50D-39F43649EE6A}" type="presParOf" srcId="{16048CE6-E31B-485A-B780-602A8A1BFF32}" destId="{2D149435-5EA7-404D-85DA-A22FB0573B98}" srcOrd="3" destOrd="0" presId="urn:microsoft.com/office/officeart/2005/8/layout/vList2"/>
    <dgm:cxn modelId="{C9052BE4-C842-4B01-B448-2186C9EA1B76}" type="presParOf" srcId="{16048CE6-E31B-485A-B780-602A8A1BFF32}" destId="{9A7022A8-BC4D-4F28-8485-25E1BD591CF0}" srcOrd="4" destOrd="0" presId="urn:microsoft.com/office/officeart/2005/8/layout/vList2"/>
    <dgm:cxn modelId="{800FEA3C-F50E-46AE-B854-22A3CBC70CC9}" type="presParOf" srcId="{16048CE6-E31B-485A-B780-602A8A1BFF32}" destId="{627A0E13-9A3C-45E3-9286-CFACCF6BE5D1}" srcOrd="5" destOrd="0" presId="urn:microsoft.com/office/officeart/2005/8/layout/vList2"/>
    <dgm:cxn modelId="{C27A5687-23DB-4C6F-A76D-D40CC0004D67}" type="presParOf" srcId="{16048CE6-E31B-485A-B780-602A8A1BFF32}" destId="{F984A2AD-75A3-4450-B62B-17A8559958D0}" srcOrd="6" destOrd="0" presId="urn:microsoft.com/office/officeart/2005/8/layout/vList2"/>
    <dgm:cxn modelId="{2E65E178-611D-4389-BB13-1D6DCD926417}" type="presParOf" srcId="{16048CE6-E31B-485A-B780-602A8A1BFF32}" destId="{93578E5F-DDDE-4019-B3C5-D0F04439AD22}" srcOrd="7" destOrd="0" presId="urn:microsoft.com/office/officeart/2005/8/layout/vList2"/>
    <dgm:cxn modelId="{36E48849-782C-424A-A389-C900CC7B21F1}" type="presParOf" srcId="{16048CE6-E31B-485A-B780-602A8A1BFF32}" destId="{ABBDB21E-401B-442D-A5A4-DDC1F418603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EA8B4C-E9DB-4125-B5B2-D6A6C708CF3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BF1A7-9A94-4D56-9A3C-006D252CD4DB}">
      <dgm:prSet phldrT="[Text]"/>
      <dgm:spPr/>
      <dgm:t>
        <a:bodyPr/>
        <a:lstStyle/>
        <a:p>
          <a:r>
            <a:rPr lang="en-US" dirty="0"/>
            <a:t>Rules</a:t>
          </a:r>
        </a:p>
      </dgm:t>
    </dgm:pt>
    <dgm:pt modelId="{B5B6F26A-DE65-4502-9559-D6EFE931D645}" type="parTrans" cxnId="{63D90B84-92B0-4252-B4A2-9CC394F1533D}">
      <dgm:prSet/>
      <dgm:spPr/>
      <dgm:t>
        <a:bodyPr/>
        <a:lstStyle/>
        <a:p>
          <a:endParaRPr lang="en-US"/>
        </a:p>
      </dgm:t>
    </dgm:pt>
    <dgm:pt modelId="{7F8860A3-ED12-4BAA-9E8B-4F061F48F170}" type="sibTrans" cxnId="{63D90B84-92B0-4252-B4A2-9CC394F1533D}">
      <dgm:prSet/>
      <dgm:spPr/>
      <dgm:t>
        <a:bodyPr/>
        <a:lstStyle/>
        <a:p>
          <a:endParaRPr lang="en-US"/>
        </a:p>
      </dgm:t>
    </dgm:pt>
    <dgm:pt modelId="{F38FF5CC-5535-43C2-800B-D0A1136D99DE}">
      <dgm:prSet phldrT="[Text]"/>
      <dgm:spPr/>
      <dgm:t>
        <a:bodyPr/>
        <a:lstStyle/>
        <a:p>
          <a:r>
            <a:rPr lang="en-US" dirty="0"/>
            <a:t>Homework in July</a:t>
          </a:r>
        </a:p>
      </dgm:t>
    </dgm:pt>
    <dgm:pt modelId="{3FFC689F-4FBF-4834-A0D1-F049B9366D97}" type="parTrans" cxnId="{B451D269-57EE-41DB-BF55-FC308DCCC260}">
      <dgm:prSet/>
      <dgm:spPr/>
      <dgm:t>
        <a:bodyPr/>
        <a:lstStyle/>
        <a:p>
          <a:endParaRPr lang="en-US"/>
        </a:p>
      </dgm:t>
    </dgm:pt>
    <dgm:pt modelId="{FEAC4B00-9CB4-488A-A7CF-CBE5AAD43135}" type="sibTrans" cxnId="{B451D269-57EE-41DB-BF55-FC308DCCC260}">
      <dgm:prSet/>
      <dgm:spPr/>
      <dgm:t>
        <a:bodyPr/>
        <a:lstStyle/>
        <a:p>
          <a:endParaRPr lang="en-US"/>
        </a:p>
      </dgm:t>
    </dgm:pt>
    <dgm:pt modelId="{2E1A3D24-732F-4724-8C73-4DDC81832402}">
      <dgm:prSet phldrT="[Text]"/>
      <dgm:spPr/>
      <dgm:t>
        <a:bodyPr/>
        <a:lstStyle/>
        <a:p>
          <a:r>
            <a:rPr lang="en-US" dirty="0"/>
            <a:t>Committee review on August 13</a:t>
          </a:r>
        </a:p>
      </dgm:t>
    </dgm:pt>
    <dgm:pt modelId="{3D5DE961-65A8-4307-ADFF-2BC472F32F4D}" type="parTrans" cxnId="{57A0601E-DD95-4E6E-A0E6-7DC50CD10D58}">
      <dgm:prSet/>
      <dgm:spPr/>
      <dgm:t>
        <a:bodyPr/>
        <a:lstStyle/>
        <a:p>
          <a:endParaRPr lang="en-US"/>
        </a:p>
      </dgm:t>
    </dgm:pt>
    <dgm:pt modelId="{D7A1AEE8-BB73-498C-AAF0-B35EE8E3D2BB}" type="sibTrans" cxnId="{57A0601E-DD95-4E6E-A0E6-7DC50CD10D58}">
      <dgm:prSet/>
      <dgm:spPr/>
      <dgm:t>
        <a:bodyPr/>
        <a:lstStyle/>
        <a:p>
          <a:endParaRPr lang="en-US"/>
        </a:p>
      </dgm:t>
    </dgm:pt>
    <dgm:pt modelId="{8247754A-8C73-419C-B76B-C5FEE3F49D29}">
      <dgm:prSet phldrT="[Text]"/>
      <dgm:spPr/>
      <dgm:t>
        <a:bodyPr/>
        <a:lstStyle/>
        <a:p>
          <a:r>
            <a:rPr lang="en-US" dirty="0"/>
            <a:t>Resolution</a:t>
          </a:r>
        </a:p>
      </dgm:t>
    </dgm:pt>
    <dgm:pt modelId="{4A1FF386-DBE9-4FD4-A644-E2625994ECF5}" type="parTrans" cxnId="{073D0806-8EE1-44F6-BD5F-CADC6D14BC69}">
      <dgm:prSet/>
      <dgm:spPr/>
      <dgm:t>
        <a:bodyPr/>
        <a:lstStyle/>
        <a:p>
          <a:endParaRPr lang="en-US"/>
        </a:p>
      </dgm:t>
    </dgm:pt>
    <dgm:pt modelId="{27C66511-00C9-4724-8893-45B82D693CA3}" type="sibTrans" cxnId="{073D0806-8EE1-44F6-BD5F-CADC6D14BC69}">
      <dgm:prSet/>
      <dgm:spPr/>
      <dgm:t>
        <a:bodyPr/>
        <a:lstStyle/>
        <a:p>
          <a:endParaRPr lang="en-US"/>
        </a:p>
      </dgm:t>
    </dgm:pt>
    <dgm:pt modelId="{FAEED31C-E9C1-457C-A53B-7E4DF40310B4}">
      <dgm:prSet phldrT="[Text]"/>
      <dgm:spPr/>
      <dgm:t>
        <a:bodyPr/>
        <a:lstStyle/>
        <a:p>
          <a:r>
            <a:rPr lang="en-US" dirty="0"/>
            <a:t>Introduction on August 24</a:t>
          </a:r>
        </a:p>
      </dgm:t>
    </dgm:pt>
    <dgm:pt modelId="{38370D5A-E6BF-4515-AC5E-6451D399CF4F}" type="parTrans" cxnId="{890EFA90-787C-4155-B53D-BE008E3FEDA4}">
      <dgm:prSet/>
      <dgm:spPr/>
      <dgm:t>
        <a:bodyPr/>
        <a:lstStyle/>
        <a:p>
          <a:endParaRPr lang="en-US"/>
        </a:p>
      </dgm:t>
    </dgm:pt>
    <dgm:pt modelId="{24220160-A75F-4B86-8E22-355A429C3492}" type="sibTrans" cxnId="{890EFA90-787C-4155-B53D-BE008E3FEDA4}">
      <dgm:prSet/>
      <dgm:spPr/>
      <dgm:t>
        <a:bodyPr/>
        <a:lstStyle/>
        <a:p>
          <a:endParaRPr lang="en-US"/>
        </a:p>
      </dgm:t>
    </dgm:pt>
    <dgm:pt modelId="{CC768BAD-5985-4411-A7F7-8A3AB12179D8}">
      <dgm:prSet phldrT="[Text]"/>
      <dgm:spPr/>
      <dgm:t>
        <a:bodyPr/>
        <a:lstStyle/>
        <a:p>
          <a:r>
            <a:rPr lang="en-US" dirty="0"/>
            <a:t>Adoption</a:t>
          </a:r>
        </a:p>
      </dgm:t>
    </dgm:pt>
    <dgm:pt modelId="{29915009-E538-4C55-9180-95BC69C00001}" type="parTrans" cxnId="{2112CD7E-9930-4529-AF94-56C0B32D73CB}">
      <dgm:prSet/>
      <dgm:spPr/>
      <dgm:t>
        <a:bodyPr/>
        <a:lstStyle/>
        <a:p>
          <a:endParaRPr lang="en-US"/>
        </a:p>
      </dgm:t>
    </dgm:pt>
    <dgm:pt modelId="{A2E3155B-A8DC-409D-B6C1-E56ABFA1A63B}" type="sibTrans" cxnId="{2112CD7E-9930-4529-AF94-56C0B32D73CB}">
      <dgm:prSet/>
      <dgm:spPr/>
      <dgm:t>
        <a:bodyPr/>
        <a:lstStyle/>
        <a:p>
          <a:endParaRPr lang="en-US"/>
        </a:p>
      </dgm:t>
    </dgm:pt>
    <dgm:pt modelId="{E3565718-4D27-48CC-9544-56F1D787B94D}">
      <dgm:prSet phldrT="[Text]"/>
      <dgm:spPr/>
      <dgm:t>
        <a:bodyPr/>
        <a:lstStyle/>
        <a:p>
          <a:r>
            <a:rPr lang="en-US" dirty="0"/>
            <a:t>Public process after introduction</a:t>
          </a:r>
        </a:p>
      </dgm:t>
    </dgm:pt>
    <dgm:pt modelId="{774A6681-FB25-4997-BF1F-0D41985B4D72}" type="parTrans" cxnId="{81B5E8D7-DB1B-4526-8118-5077AD9708ED}">
      <dgm:prSet/>
      <dgm:spPr/>
      <dgm:t>
        <a:bodyPr/>
        <a:lstStyle/>
        <a:p>
          <a:endParaRPr lang="en-US"/>
        </a:p>
      </dgm:t>
    </dgm:pt>
    <dgm:pt modelId="{E00AB4F4-EE4D-4FE6-B75D-FDB55B762395}" type="sibTrans" cxnId="{81B5E8D7-DB1B-4526-8118-5077AD9708ED}">
      <dgm:prSet/>
      <dgm:spPr/>
      <dgm:t>
        <a:bodyPr/>
        <a:lstStyle/>
        <a:p>
          <a:endParaRPr lang="en-US"/>
        </a:p>
      </dgm:t>
    </dgm:pt>
    <dgm:pt modelId="{11126445-5135-45DA-8CC1-8ED772C8267E}">
      <dgm:prSet phldrT="[Text]"/>
      <dgm:spPr/>
      <dgm:t>
        <a:bodyPr/>
        <a:lstStyle/>
        <a:p>
          <a:r>
            <a:rPr lang="en-US" dirty="0"/>
            <a:t>Public hearing and vote on September 14</a:t>
          </a:r>
        </a:p>
      </dgm:t>
    </dgm:pt>
    <dgm:pt modelId="{37848767-CE34-4723-9324-6A7B70510353}" type="parTrans" cxnId="{23E0FA58-7529-40D0-8CB2-1E95B666BAD3}">
      <dgm:prSet/>
      <dgm:spPr/>
      <dgm:t>
        <a:bodyPr/>
        <a:lstStyle/>
        <a:p>
          <a:endParaRPr lang="en-US"/>
        </a:p>
      </dgm:t>
    </dgm:pt>
    <dgm:pt modelId="{3E1F4B75-EBA8-4E81-8D2D-8FAB473E759A}" type="sibTrans" cxnId="{23E0FA58-7529-40D0-8CB2-1E95B666BAD3}">
      <dgm:prSet/>
      <dgm:spPr/>
      <dgm:t>
        <a:bodyPr/>
        <a:lstStyle/>
        <a:p>
          <a:endParaRPr lang="en-US"/>
        </a:p>
      </dgm:t>
    </dgm:pt>
    <dgm:pt modelId="{10044AC9-4CA8-4B8D-91C4-ACD371FFFCC0}">
      <dgm:prSet phldrT="[Text]"/>
      <dgm:spPr/>
      <dgm:t>
        <a:bodyPr/>
        <a:lstStyle/>
        <a:p>
          <a:r>
            <a:rPr lang="en-US" dirty="0"/>
            <a:t>Public review draft on August 6</a:t>
          </a:r>
        </a:p>
      </dgm:t>
    </dgm:pt>
    <dgm:pt modelId="{F67CE265-0042-4BF2-B876-4C41055F9FAE}" type="parTrans" cxnId="{0BFB70F2-6F63-439F-83A1-521399D31CC0}">
      <dgm:prSet/>
      <dgm:spPr/>
      <dgm:t>
        <a:bodyPr/>
        <a:lstStyle/>
        <a:p>
          <a:endParaRPr lang="en-US"/>
        </a:p>
      </dgm:t>
    </dgm:pt>
    <dgm:pt modelId="{1D1FEFBE-5B61-42DB-A3E7-22FF0CB01AE0}" type="sibTrans" cxnId="{0BFB70F2-6F63-439F-83A1-521399D31CC0}">
      <dgm:prSet/>
      <dgm:spPr/>
      <dgm:t>
        <a:bodyPr/>
        <a:lstStyle/>
        <a:p>
          <a:endParaRPr lang="en-US"/>
        </a:p>
      </dgm:t>
    </dgm:pt>
    <dgm:pt modelId="{B9A8B97E-DAC0-4F03-86C3-9A9A0F77584A}" type="pres">
      <dgm:prSet presAssocID="{44EA8B4C-E9DB-4125-B5B2-D6A6C708CF3F}" presName="linearFlow" presStyleCnt="0">
        <dgm:presLayoutVars>
          <dgm:dir/>
          <dgm:animLvl val="lvl"/>
          <dgm:resizeHandles val="exact"/>
        </dgm:presLayoutVars>
      </dgm:prSet>
      <dgm:spPr/>
    </dgm:pt>
    <dgm:pt modelId="{69DDFBB4-190D-4E69-9C52-B76A6234D45A}" type="pres">
      <dgm:prSet presAssocID="{1A3BF1A7-9A94-4D56-9A3C-006D252CD4DB}" presName="composite" presStyleCnt="0"/>
      <dgm:spPr/>
    </dgm:pt>
    <dgm:pt modelId="{B220B9DF-5181-4436-8228-43FC503B1241}" type="pres">
      <dgm:prSet presAssocID="{1A3BF1A7-9A94-4D56-9A3C-006D252CD4D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288BD27-756C-4DEF-B840-2A16B39239AD}" type="pres">
      <dgm:prSet presAssocID="{1A3BF1A7-9A94-4D56-9A3C-006D252CD4DB}" presName="descendantText" presStyleLbl="alignAcc1" presStyleIdx="0" presStyleCnt="3">
        <dgm:presLayoutVars>
          <dgm:bulletEnabled val="1"/>
        </dgm:presLayoutVars>
      </dgm:prSet>
      <dgm:spPr/>
    </dgm:pt>
    <dgm:pt modelId="{70F878BB-399C-4077-ABFB-FAA9487A1EBD}" type="pres">
      <dgm:prSet presAssocID="{7F8860A3-ED12-4BAA-9E8B-4F061F48F170}" presName="sp" presStyleCnt="0"/>
      <dgm:spPr/>
    </dgm:pt>
    <dgm:pt modelId="{B4852EE9-560A-4D40-8354-11ECE234EE6C}" type="pres">
      <dgm:prSet presAssocID="{8247754A-8C73-419C-B76B-C5FEE3F49D29}" presName="composite" presStyleCnt="0"/>
      <dgm:spPr/>
    </dgm:pt>
    <dgm:pt modelId="{A980E130-A281-4656-BCBC-9651C6825F0C}" type="pres">
      <dgm:prSet presAssocID="{8247754A-8C73-419C-B76B-C5FEE3F49D2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E30502B-9DF2-43FE-90DC-0417D076C826}" type="pres">
      <dgm:prSet presAssocID="{8247754A-8C73-419C-B76B-C5FEE3F49D29}" presName="descendantText" presStyleLbl="alignAcc1" presStyleIdx="1" presStyleCnt="3">
        <dgm:presLayoutVars>
          <dgm:bulletEnabled val="1"/>
        </dgm:presLayoutVars>
      </dgm:prSet>
      <dgm:spPr/>
    </dgm:pt>
    <dgm:pt modelId="{2672D969-27BA-4E41-9B19-24AC319BB44F}" type="pres">
      <dgm:prSet presAssocID="{27C66511-00C9-4724-8893-45B82D693CA3}" presName="sp" presStyleCnt="0"/>
      <dgm:spPr/>
    </dgm:pt>
    <dgm:pt modelId="{A94D20FF-F999-4086-A87A-96D0D09A98FD}" type="pres">
      <dgm:prSet presAssocID="{CC768BAD-5985-4411-A7F7-8A3AB12179D8}" presName="composite" presStyleCnt="0"/>
      <dgm:spPr/>
    </dgm:pt>
    <dgm:pt modelId="{604AB81E-5BF5-4335-AC2C-FA5AB5834201}" type="pres">
      <dgm:prSet presAssocID="{CC768BAD-5985-4411-A7F7-8A3AB12179D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5ED533E-ED9B-4D0D-906F-A5B2519B9002}" type="pres">
      <dgm:prSet presAssocID="{CC768BAD-5985-4411-A7F7-8A3AB12179D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F06B204-169F-42E0-B1E0-4F7F8BDC179F}" type="presOf" srcId="{44EA8B4C-E9DB-4125-B5B2-D6A6C708CF3F}" destId="{B9A8B97E-DAC0-4F03-86C3-9A9A0F77584A}" srcOrd="0" destOrd="0" presId="urn:microsoft.com/office/officeart/2005/8/layout/chevron2"/>
    <dgm:cxn modelId="{2CF7F805-FE1D-467E-95B6-1F2206FC2272}" type="presOf" srcId="{2E1A3D24-732F-4724-8C73-4DDC81832402}" destId="{D288BD27-756C-4DEF-B840-2A16B39239AD}" srcOrd="0" destOrd="2" presId="urn:microsoft.com/office/officeart/2005/8/layout/chevron2"/>
    <dgm:cxn modelId="{073D0806-8EE1-44F6-BD5F-CADC6D14BC69}" srcId="{44EA8B4C-E9DB-4125-B5B2-D6A6C708CF3F}" destId="{8247754A-8C73-419C-B76B-C5FEE3F49D29}" srcOrd="1" destOrd="0" parTransId="{4A1FF386-DBE9-4FD4-A644-E2625994ECF5}" sibTransId="{27C66511-00C9-4724-8893-45B82D693CA3}"/>
    <dgm:cxn modelId="{57A0601E-DD95-4E6E-A0E6-7DC50CD10D58}" srcId="{1A3BF1A7-9A94-4D56-9A3C-006D252CD4DB}" destId="{2E1A3D24-732F-4724-8C73-4DDC81832402}" srcOrd="2" destOrd="0" parTransId="{3D5DE961-65A8-4307-ADFF-2BC472F32F4D}" sibTransId="{D7A1AEE8-BB73-498C-AAF0-B35EE8E3D2BB}"/>
    <dgm:cxn modelId="{D2221B44-1AE0-40B8-95C4-309C3A942E18}" type="presOf" srcId="{1A3BF1A7-9A94-4D56-9A3C-006D252CD4DB}" destId="{B220B9DF-5181-4436-8228-43FC503B1241}" srcOrd="0" destOrd="0" presId="urn:microsoft.com/office/officeart/2005/8/layout/chevron2"/>
    <dgm:cxn modelId="{89E6E446-4AD4-47C9-9DA9-0BFD4B4484A5}" type="presOf" srcId="{11126445-5135-45DA-8CC1-8ED772C8267E}" destId="{F5ED533E-ED9B-4D0D-906F-A5B2519B9002}" srcOrd="0" destOrd="1" presId="urn:microsoft.com/office/officeart/2005/8/layout/chevron2"/>
    <dgm:cxn modelId="{B451D269-57EE-41DB-BF55-FC308DCCC260}" srcId="{1A3BF1A7-9A94-4D56-9A3C-006D252CD4DB}" destId="{F38FF5CC-5535-43C2-800B-D0A1136D99DE}" srcOrd="0" destOrd="0" parTransId="{3FFC689F-4FBF-4834-A0D1-F049B9366D97}" sibTransId="{FEAC4B00-9CB4-488A-A7CF-CBE5AAD43135}"/>
    <dgm:cxn modelId="{E7DA416C-76C8-4337-8E9B-2C7603B8F09A}" type="presOf" srcId="{10044AC9-4CA8-4B8D-91C4-ACD371FFFCC0}" destId="{D288BD27-756C-4DEF-B840-2A16B39239AD}" srcOrd="0" destOrd="1" presId="urn:microsoft.com/office/officeart/2005/8/layout/chevron2"/>
    <dgm:cxn modelId="{23E0FA58-7529-40D0-8CB2-1E95B666BAD3}" srcId="{CC768BAD-5985-4411-A7F7-8A3AB12179D8}" destId="{11126445-5135-45DA-8CC1-8ED772C8267E}" srcOrd="1" destOrd="0" parTransId="{37848767-CE34-4723-9324-6A7B70510353}" sibTransId="{3E1F4B75-EBA8-4E81-8D2D-8FAB473E759A}"/>
    <dgm:cxn modelId="{2112CD7E-9930-4529-AF94-56C0B32D73CB}" srcId="{44EA8B4C-E9DB-4125-B5B2-D6A6C708CF3F}" destId="{CC768BAD-5985-4411-A7F7-8A3AB12179D8}" srcOrd="2" destOrd="0" parTransId="{29915009-E538-4C55-9180-95BC69C00001}" sibTransId="{A2E3155B-A8DC-409D-B6C1-E56ABFA1A63B}"/>
    <dgm:cxn modelId="{63D90B84-92B0-4252-B4A2-9CC394F1533D}" srcId="{44EA8B4C-E9DB-4125-B5B2-D6A6C708CF3F}" destId="{1A3BF1A7-9A94-4D56-9A3C-006D252CD4DB}" srcOrd="0" destOrd="0" parTransId="{B5B6F26A-DE65-4502-9559-D6EFE931D645}" sibTransId="{7F8860A3-ED12-4BAA-9E8B-4F061F48F170}"/>
    <dgm:cxn modelId="{890EFA90-787C-4155-B53D-BE008E3FEDA4}" srcId="{8247754A-8C73-419C-B76B-C5FEE3F49D29}" destId="{FAEED31C-E9C1-457C-A53B-7E4DF40310B4}" srcOrd="0" destOrd="0" parTransId="{38370D5A-E6BF-4515-AC5E-6451D399CF4F}" sibTransId="{24220160-A75F-4B86-8E22-355A429C3492}"/>
    <dgm:cxn modelId="{5B5DAC95-9C2D-45BE-916B-0E653F8A8088}" type="presOf" srcId="{CC768BAD-5985-4411-A7F7-8A3AB12179D8}" destId="{604AB81E-5BF5-4335-AC2C-FA5AB5834201}" srcOrd="0" destOrd="0" presId="urn:microsoft.com/office/officeart/2005/8/layout/chevron2"/>
    <dgm:cxn modelId="{16B4EB99-B078-43B5-99C4-9E4BCA9AD30A}" type="presOf" srcId="{8247754A-8C73-419C-B76B-C5FEE3F49D29}" destId="{A980E130-A281-4656-BCBC-9651C6825F0C}" srcOrd="0" destOrd="0" presId="urn:microsoft.com/office/officeart/2005/8/layout/chevron2"/>
    <dgm:cxn modelId="{78987AA2-C71A-447C-A987-FB4FEB33D79C}" type="presOf" srcId="{E3565718-4D27-48CC-9544-56F1D787B94D}" destId="{F5ED533E-ED9B-4D0D-906F-A5B2519B9002}" srcOrd="0" destOrd="0" presId="urn:microsoft.com/office/officeart/2005/8/layout/chevron2"/>
    <dgm:cxn modelId="{39C670A5-E90D-4C97-9A3C-0B90BA90BE07}" type="presOf" srcId="{FAEED31C-E9C1-457C-A53B-7E4DF40310B4}" destId="{4E30502B-9DF2-43FE-90DC-0417D076C826}" srcOrd="0" destOrd="0" presId="urn:microsoft.com/office/officeart/2005/8/layout/chevron2"/>
    <dgm:cxn modelId="{55C88DB5-B7AC-45F2-AEE3-2D1721B25CF0}" type="presOf" srcId="{F38FF5CC-5535-43C2-800B-D0A1136D99DE}" destId="{D288BD27-756C-4DEF-B840-2A16B39239AD}" srcOrd="0" destOrd="0" presId="urn:microsoft.com/office/officeart/2005/8/layout/chevron2"/>
    <dgm:cxn modelId="{81B5E8D7-DB1B-4526-8118-5077AD9708ED}" srcId="{CC768BAD-5985-4411-A7F7-8A3AB12179D8}" destId="{E3565718-4D27-48CC-9544-56F1D787B94D}" srcOrd="0" destOrd="0" parTransId="{774A6681-FB25-4997-BF1F-0D41985B4D72}" sibTransId="{E00AB4F4-EE4D-4FE6-B75D-FDB55B762395}"/>
    <dgm:cxn modelId="{0BFB70F2-6F63-439F-83A1-521399D31CC0}" srcId="{1A3BF1A7-9A94-4D56-9A3C-006D252CD4DB}" destId="{10044AC9-4CA8-4B8D-91C4-ACD371FFFCC0}" srcOrd="1" destOrd="0" parTransId="{F67CE265-0042-4BF2-B876-4C41055F9FAE}" sibTransId="{1D1FEFBE-5B61-42DB-A3E7-22FF0CB01AE0}"/>
    <dgm:cxn modelId="{013FB099-5767-4BA5-9500-0DA9A248A0E1}" type="presParOf" srcId="{B9A8B97E-DAC0-4F03-86C3-9A9A0F77584A}" destId="{69DDFBB4-190D-4E69-9C52-B76A6234D45A}" srcOrd="0" destOrd="0" presId="urn:microsoft.com/office/officeart/2005/8/layout/chevron2"/>
    <dgm:cxn modelId="{FC5AC2E8-F141-4FE9-A676-58F93456BDE2}" type="presParOf" srcId="{69DDFBB4-190D-4E69-9C52-B76A6234D45A}" destId="{B220B9DF-5181-4436-8228-43FC503B1241}" srcOrd="0" destOrd="0" presId="urn:microsoft.com/office/officeart/2005/8/layout/chevron2"/>
    <dgm:cxn modelId="{6FBC409F-3918-4646-8272-9D85D48D871C}" type="presParOf" srcId="{69DDFBB4-190D-4E69-9C52-B76A6234D45A}" destId="{D288BD27-756C-4DEF-B840-2A16B39239AD}" srcOrd="1" destOrd="0" presId="urn:microsoft.com/office/officeart/2005/8/layout/chevron2"/>
    <dgm:cxn modelId="{8CC5E48D-2D90-4DD6-AE2E-A6921541FC80}" type="presParOf" srcId="{B9A8B97E-DAC0-4F03-86C3-9A9A0F77584A}" destId="{70F878BB-399C-4077-ABFB-FAA9487A1EBD}" srcOrd="1" destOrd="0" presId="urn:microsoft.com/office/officeart/2005/8/layout/chevron2"/>
    <dgm:cxn modelId="{12E23F3C-D614-49B2-8FF5-61F3B3DB5851}" type="presParOf" srcId="{B9A8B97E-DAC0-4F03-86C3-9A9A0F77584A}" destId="{B4852EE9-560A-4D40-8354-11ECE234EE6C}" srcOrd="2" destOrd="0" presId="urn:microsoft.com/office/officeart/2005/8/layout/chevron2"/>
    <dgm:cxn modelId="{F9961D8F-3B74-4816-AADC-34D2AA17290A}" type="presParOf" srcId="{B4852EE9-560A-4D40-8354-11ECE234EE6C}" destId="{A980E130-A281-4656-BCBC-9651C6825F0C}" srcOrd="0" destOrd="0" presId="urn:microsoft.com/office/officeart/2005/8/layout/chevron2"/>
    <dgm:cxn modelId="{96F37ED8-29F3-4F6A-A497-187C19194ECB}" type="presParOf" srcId="{B4852EE9-560A-4D40-8354-11ECE234EE6C}" destId="{4E30502B-9DF2-43FE-90DC-0417D076C826}" srcOrd="1" destOrd="0" presId="urn:microsoft.com/office/officeart/2005/8/layout/chevron2"/>
    <dgm:cxn modelId="{0D14A2E4-8460-471D-8194-166AB56D3036}" type="presParOf" srcId="{B9A8B97E-DAC0-4F03-86C3-9A9A0F77584A}" destId="{2672D969-27BA-4E41-9B19-24AC319BB44F}" srcOrd="3" destOrd="0" presId="urn:microsoft.com/office/officeart/2005/8/layout/chevron2"/>
    <dgm:cxn modelId="{B0FDFB96-E4A7-4B42-9197-E2DDDE6590C3}" type="presParOf" srcId="{B9A8B97E-DAC0-4F03-86C3-9A9A0F77584A}" destId="{A94D20FF-F999-4086-A87A-96D0D09A98FD}" srcOrd="4" destOrd="0" presId="urn:microsoft.com/office/officeart/2005/8/layout/chevron2"/>
    <dgm:cxn modelId="{C61738C7-2DEA-4F0F-83C6-C1A70FA56B8F}" type="presParOf" srcId="{A94D20FF-F999-4086-A87A-96D0D09A98FD}" destId="{604AB81E-5BF5-4335-AC2C-FA5AB5834201}" srcOrd="0" destOrd="0" presId="urn:microsoft.com/office/officeart/2005/8/layout/chevron2"/>
    <dgm:cxn modelId="{E747A602-EB71-49CC-A02B-490B9E7ECDF5}" type="presParOf" srcId="{A94D20FF-F999-4086-A87A-96D0D09A98FD}" destId="{F5ED533E-ED9B-4D0D-906F-A5B2519B90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86B589-4678-4F7F-822B-347155BD0E0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E3C5A7-B82D-4E7F-A062-E1525A4024DB}">
      <dgm:prSet phldrT="[Text]"/>
      <dgm:spPr/>
      <dgm:t>
        <a:bodyPr/>
        <a:lstStyle/>
        <a:p>
          <a:r>
            <a:rPr lang="en-US" dirty="0"/>
            <a:t>Committee</a:t>
          </a:r>
        </a:p>
      </dgm:t>
    </dgm:pt>
    <dgm:pt modelId="{1E6FECF6-3D78-4BED-8903-B9A7F15C11F8}" type="parTrans" cxnId="{2C942376-B947-4F81-88EF-B603BB1D1DBE}">
      <dgm:prSet/>
      <dgm:spPr/>
      <dgm:t>
        <a:bodyPr/>
        <a:lstStyle/>
        <a:p>
          <a:endParaRPr lang="en-US"/>
        </a:p>
      </dgm:t>
    </dgm:pt>
    <dgm:pt modelId="{5A5578A6-B84F-4A7A-BE85-0EE91EAFD4E5}" type="sibTrans" cxnId="{2C942376-B947-4F81-88EF-B603BB1D1DBE}">
      <dgm:prSet/>
      <dgm:spPr/>
      <dgm:t>
        <a:bodyPr/>
        <a:lstStyle/>
        <a:p>
          <a:endParaRPr lang="en-US"/>
        </a:p>
      </dgm:t>
    </dgm:pt>
    <dgm:pt modelId="{19F1BB1B-A03F-4925-BA9A-8A986CE51278}">
      <dgm:prSet phldrT="[Text]"/>
      <dgm:spPr/>
      <dgm:t>
        <a:bodyPr/>
        <a:lstStyle/>
        <a:p>
          <a:r>
            <a:rPr lang="en-US" dirty="0"/>
            <a:t>Homework in July</a:t>
          </a:r>
        </a:p>
      </dgm:t>
    </dgm:pt>
    <dgm:pt modelId="{8161A4CE-84E0-4F05-A1B3-23286A3EF200}" type="parTrans" cxnId="{EE474153-75A8-49EC-BD28-A5220F89DF66}">
      <dgm:prSet/>
      <dgm:spPr/>
      <dgm:t>
        <a:bodyPr/>
        <a:lstStyle/>
        <a:p>
          <a:endParaRPr lang="en-US"/>
        </a:p>
      </dgm:t>
    </dgm:pt>
    <dgm:pt modelId="{80571CD0-E7A1-4177-BC92-DA5298DC8A62}" type="sibTrans" cxnId="{EE474153-75A8-49EC-BD28-A5220F89DF66}">
      <dgm:prSet/>
      <dgm:spPr/>
      <dgm:t>
        <a:bodyPr/>
        <a:lstStyle/>
        <a:p>
          <a:endParaRPr lang="en-US"/>
        </a:p>
      </dgm:t>
    </dgm:pt>
    <dgm:pt modelId="{59680B2C-9CF4-4913-A3A3-9AAA48D642D7}">
      <dgm:prSet phldrT="[Text]"/>
      <dgm:spPr/>
      <dgm:t>
        <a:bodyPr/>
        <a:lstStyle/>
        <a:p>
          <a:r>
            <a:rPr lang="en-US" dirty="0"/>
            <a:t>Committee reviews in August</a:t>
          </a:r>
        </a:p>
      </dgm:t>
    </dgm:pt>
    <dgm:pt modelId="{FD48918C-5128-4116-A7F6-80EBE526FFB7}" type="parTrans" cxnId="{DE0BB2B2-3C00-476A-BF95-7FE1D2F9CBFB}">
      <dgm:prSet/>
      <dgm:spPr/>
      <dgm:t>
        <a:bodyPr/>
        <a:lstStyle/>
        <a:p>
          <a:endParaRPr lang="en-US"/>
        </a:p>
      </dgm:t>
    </dgm:pt>
    <dgm:pt modelId="{1530987D-C596-4222-A3DC-4F564F63A130}" type="sibTrans" cxnId="{DE0BB2B2-3C00-476A-BF95-7FE1D2F9CBFB}">
      <dgm:prSet/>
      <dgm:spPr/>
      <dgm:t>
        <a:bodyPr/>
        <a:lstStyle/>
        <a:p>
          <a:endParaRPr lang="en-US"/>
        </a:p>
      </dgm:t>
    </dgm:pt>
    <dgm:pt modelId="{FBF5D85A-343F-446C-B7EB-9C551FCF5146}">
      <dgm:prSet phldrT="[Text]"/>
      <dgm:spPr/>
      <dgm:t>
        <a:bodyPr/>
        <a:lstStyle/>
        <a:p>
          <a:r>
            <a:rPr lang="en-US" dirty="0"/>
            <a:t>Rules</a:t>
          </a:r>
        </a:p>
      </dgm:t>
    </dgm:pt>
    <dgm:pt modelId="{7EDD4130-CD74-4660-80AE-E353365F3ABE}" type="parTrans" cxnId="{D21F178E-461A-4053-A680-A665AE785E2A}">
      <dgm:prSet/>
      <dgm:spPr/>
      <dgm:t>
        <a:bodyPr/>
        <a:lstStyle/>
        <a:p>
          <a:endParaRPr lang="en-US"/>
        </a:p>
      </dgm:t>
    </dgm:pt>
    <dgm:pt modelId="{C8CA9B06-EB45-4D9C-885F-5E48A2DDA7D0}" type="sibTrans" cxnId="{D21F178E-461A-4053-A680-A665AE785E2A}">
      <dgm:prSet/>
      <dgm:spPr/>
      <dgm:t>
        <a:bodyPr/>
        <a:lstStyle/>
        <a:p>
          <a:endParaRPr lang="en-US"/>
        </a:p>
      </dgm:t>
    </dgm:pt>
    <dgm:pt modelId="{0501568C-105D-4495-80D8-06B0467EE5CD}">
      <dgm:prSet phldrT="[Text]"/>
      <dgm:spPr/>
      <dgm:t>
        <a:bodyPr/>
        <a:lstStyle/>
        <a:p>
          <a:r>
            <a:rPr lang="en-US" dirty="0"/>
            <a:t>Committee review on August 27</a:t>
          </a:r>
        </a:p>
      </dgm:t>
    </dgm:pt>
    <dgm:pt modelId="{6E7AA27B-6CBE-4FF6-89C0-1DDAFC8F35C9}" type="parTrans" cxnId="{2BA8E165-9A27-40BE-B29D-F63A649AD563}">
      <dgm:prSet/>
      <dgm:spPr/>
      <dgm:t>
        <a:bodyPr/>
        <a:lstStyle/>
        <a:p>
          <a:endParaRPr lang="en-US"/>
        </a:p>
      </dgm:t>
    </dgm:pt>
    <dgm:pt modelId="{7DE51634-140B-4294-ABE4-0A3DE329031D}" type="sibTrans" cxnId="{2BA8E165-9A27-40BE-B29D-F63A649AD563}">
      <dgm:prSet/>
      <dgm:spPr/>
      <dgm:t>
        <a:bodyPr/>
        <a:lstStyle/>
        <a:p>
          <a:endParaRPr lang="en-US"/>
        </a:p>
      </dgm:t>
    </dgm:pt>
    <dgm:pt modelId="{93D6E7EB-2986-469F-96F0-00697CCF2C64}">
      <dgm:prSet phldrT="[Text]"/>
      <dgm:spPr/>
      <dgm:t>
        <a:bodyPr/>
        <a:lstStyle/>
        <a:p>
          <a:r>
            <a:rPr lang="en-US" dirty="0"/>
            <a:t>Resolution</a:t>
          </a:r>
        </a:p>
      </dgm:t>
    </dgm:pt>
    <dgm:pt modelId="{5D42B5ED-6B72-4B21-8030-95DC5213C50D}" type="parTrans" cxnId="{C0960584-46DB-46A6-84C0-EE690406AA0A}">
      <dgm:prSet/>
      <dgm:spPr/>
      <dgm:t>
        <a:bodyPr/>
        <a:lstStyle/>
        <a:p>
          <a:endParaRPr lang="en-US"/>
        </a:p>
      </dgm:t>
    </dgm:pt>
    <dgm:pt modelId="{CBFCCC9D-51F4-4DEB-AA45-958C58E72317}" type="sibTrans" cxnId="{C0960584-46DB-46A6-84C0-EE690406AA0A}">
      <dgm:prSet/>
      <dgm:spPr/>
      <dgm:t>
        <a:bodyPr/>
        <a:lstStyle/>
        <a:p>
          <a:endParaRPr lang="en-US"/>
        </a:p>
      </dgm:t>
    </dgm:pt>
    <dgm:pt modelId="{200D4C53-3B2E-45FB-A39B-8B2B3FB94EA6}">
      <dgm:prSet phldrT="[Text]"/>
      <dgm:spPr/>
      <dgm:t>
        <a:bodyPr/>
        <a:lstStyle/>
        <a:p>
          <a:r>
            <a:rPr lang="en-US" dirty="0"/>
            <a:t>Introduction on September 14</a:t>
          </a:r>
        </a:p>
      </dgm:t>
    </dgm:pt>
    <dgm:pt modelId="{D24CC049-C796-40BE-A3FC-F1828CFE84A3}" type="parTrans" cxnId="{5727CF18-5404-45E4-960B-5A77FB4BD320}">
      <dgm:prSet/>
      <dgm:spPr/>
      <dgm:t>
        <a:bodyPr/>
        <a:lstStyle/>
        <a:p>
          <a:endParaRPr lang="en-US"/>
        </a:p>
      </dgm:t>
    </dgm:pt>
    <dgm:pt modelId="{324BF526-58E2-4E2D-9FEF-9A1C420F2B43}" type="sibTrans" cxnId="{5727CF18-5404-45E4-960B-5A77FB4BD320}">
      <dgm:prSet/>
      <dgm:spPr/>
      <dgm:t>
        <a:bodyPr/>
        <a:lstStyle/>
        <a:p>
          <a:endParaRPr lang="en-US"/>
        </a:p>
      </dgm:t>
    </dgm:pt>
    <dgm:pt modelId="{BC516005-7DFA-4849-BCBC-EECAF0CAEC47}">
      <dgm:prSet/>
      <dgm:spPr/>
      <dgm:t>
        <a:bodyPr/>
        <a:lstStyle/>
        <a:p>
          <a:r>
            <a:rPr lang="en-US" dirty="0"/>
            <a:t>Adoption</a:t>
          </a:r>
        </a:p>
      </dgm:t>
    </dgm:pt>
    <dgm:pt modelId="{204FC491-BB49-442A-A11B-FC9A9B2B153C}" type="parTrans" cxnId="{9DE5CBB0-CAAA-46EC-A525-F88FE3B38E20}">
      <dgm:prSet/>
      <dgm:spPr/>
      <dgm:t>
        <a:bodyPr/>
        <a:lstStyle/>
        <a:p>
          <a:endParaRPr lang="en-US"/>
        </a:p>
      </dgm:t>
    </dgm:pt>
    <dgm:pt modelId="{6531AAF3-3D10-4684-B6C9-6636150C28AA}" type="sibTrans" cxnId="{9DE5CBB0-CAAA-46EC-A525-F88FE3B38E20}">
      <dgm:prSet/>
      <dgm:spPr/>
      <dgm:t>
        <a:bodyPr/>
        <a:lstStyle/>
        <a:p>
          <a:endParaRPr lang="en-US"/>
        </a:p>
      </dgm:t>
    </dgm:pt>
    <dgm:pt modelId="{E77A0801-39F3-4A7B-8627-C388FD4FA99C}">
      <dgm:prSet/>
      <dgm:spPr/>
      <dgm:t>
        <a:bodyPr/>
        <a:lstStyle/>
        <a:p>
          <a:r>
            <a:rPr lang="en-US" dirty="0"/>
            <a:t>Public process after introduction</a:t>
          </a:r>
        </a:p>
      </dgm:t>
    </dgm:pt>
    <dgm:pt modelId="{C3290BB9-8746-4E81-851D-7F8E11B15E12}" type="parTrans" cxnId="{763FBD90-D369-413B-A910-A1276B6556CB}">
      <dgm:prSet/>
      <dgm:spPr/>
      <dgm:t>
        <a:bodyPr/>
        <a:lstStyle/>
        <a:p>
          <a:endParaRPr lang="en-US"/>
        </a:p>
      </dgm:t>
    </dgm:pt>
    <dgm:pt modelId="{4D102CFA-0F0E-43F6-A605-DE1A793E5C43}" type="sibTrans" cxnId="{763FBD90-D369-413B-A910-A1276B6556CB}">
      <dgm:prSet/>
      <dgm:spPr/>
      <dgm:t>
        <a:bodyPr/>
        <a:lstStyle/>
        <a:p>
          <a:endParaRPr lang="en-US"/>
        </a:p>
      </dgm:t>
    </dgm:pt>
    <dgm:pt modelId="{B677E6FE-83CC-4EDA-B631-B859DC02FF89}">
      <dgm:prSet/>
      <dgm:spPr/>
      <dgm:t>
        <a:bodyPr/>
        <a:lstStyle/>
        <a:p>
          <a:r>
            <a:rPr lang="en-US" dirty="0"/>
            <a:t>Public hearing and vote on September 28</a:t>
          </a:r>
        </a:p>
      </dgm:t>
    </dgm:pt>
    <dgm:pt modelId="{7EEB20BA-4779-443A-A855-C9A114E476C2}" type="parTrans" cxnId="{FF182F28-05B1-4EC1-AE30-33FD156086FD}">
      <dgm:prSet/>
      <dgm:spPr/>
      <dgm:t>
        <a:bodyPr/>
        <a:lstStyle/>
        <a:p>
          <a:endParaRPr lang="en-US"/>
        </a:p>
      </dgm:t>
    </dgm:pt>
    <dgm:pt modelId="{439FCC3A-B0C3-43DA-8660-A5433665C4ED}" type="sibTrans" cxnId="{FF182F28-05B1-4EC1-AE30-33FD156086FD}">
      <dgm:prSet/>
      <dgm:spPr/>
      <dgm:t>
        <a:bodyPr/>
        <a:lstStyle/>
        <a:p>
          <a:endParaRPr lang="en-US"/>
        </a:p>
      </dgm:t>
    </dgm:pt>
    <dgm:pt modelId="{C86EA7A4-6DF3-4C0C-B555-6EAAF30CEE6B}">
      <dgm:prSet phldrT="[Text]"/>
      <dgm:spPr/>
      <dgm:t>
        <a:bodyPr/>
        <a:lstStyle/>
        <a:p>
          <a:r>
            <a:rPr lang="en-US" dirty="0"/>
            <a:t>Public review draft on August 2</a:t>
          </a:r>
        </a:p>
      </dgm:t>
    </dgm:pt>
    <dgm:pt modelId="{7E4E02D2-0FE7-4CC6-B8A6-A2ACB0FCA18F}" type="parTrans" cxnId="{DDEB2460-6387-48A4-B497-F2D95B5EB299}">
      <dgm:prSet/>
      <dgm:spPr/>
      <dgm:t>
        <a:bodyPr/>
        <a:lstStyle/>
        <a:p>
          <a:endParaRPr lang="en-US"/>
        </a:p>
      </dgm:t>
    </dgm:pt>
    <dgm:pt modelId="{1F2C2C72-FBE9-49F7-A14C-33D9D035E2EB}" type="sibTrans" cxnId="{DDEB2460-6387-48A4-B497-F2D95B5EB299}">
      <dgm:prSet/>
      <dgm:spPr/>
      <dgm:t>
        <a:bodyPr/>
        <a:lstStyle/>
        <a:p>
          <a:endParaRPr lang="en-US"/>
        </a:p>
      </dgm:t>
    </dgm:pt>
    <dgm:pt modelId="{77270F73-AEE4-4C0F-A4AE-BFD74E75DA39}" type="pres">
      <dgm:prSet presAssocID="{C186B589-4678-4F7F-822B-347155BD0E00}" presName="linearFlow" presStyleCnt="0">
        <dgm:presLayoutVars>
          <dgm:dir/>
          <dgm:animLvl val="lvl"/>
          <dgm:resizeHandles val="exact"/>
        </dgm:presLayoutVars>
      </dgm:prSet>
      <dgm:spPr/>
    </dgm:pt>
    <dgm:pt modelId="{70B91ACA-4652-47D5-A9E2-BDF73AF95121}" type="pres">
      <dgm:prSet presAssocID="{FDE3C5A7-B82D-4E7F-A062-E1525A4024DB}" presName="composite" presStyleCnt="0"/>
      <dgm:spPr/>
    </dgm:pt>
    <dgm:pt modelId="{A3815B3B-73A3-40AB-98AF-FAC2E2D565F1}" type="pres">
      <dgm:prSet presAssocID="{FDE3C5A7-B82D-4E7F-A062-E1525A4024D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8D54260-FDD0-4C2F-9B98-251B49C7F885}" type="pres">
      <dgm:prSet presAssocID="{FDE3C5A7-B82D-4E7F-A062-E1525A4024DB}" presName="descendantText" presStyleLbl="alignAcc1" presStyleIdx="0" presStyleCnt="4">
        <dgm:presLayoutVars>
          <dgm:bulletEnabled val="1"/>
        </dgm:presLayoutVars>
      </dgm:prSet>
      <dgm:spPr/>
    </dgm:pt>
    <dgm:pt modelId="{1BB4D87D-28FA-45F0-9E43-786170A80E7C}" type="pres">
      <dgm:prSet presAssocID="{5A5578A6-B84F-4A7A-BE85-0EE91EAFD4E5}" presName="sp" presStyleCnt="0"/>
      <dgm:spPr/>
    </dgm:pt>
    <dgm:pt modelId="{E06600CD-1B1F-4ECB-958E-0DFFCEFFD601}" type="pres">
      <dgm:prSet presAssocID="{FBF5D85A-343F-446C-B7EB-9C551FCF5146}" presName="composite" presStyleCnt="0"/>
      <dgm:spPr/>
    </dgm:pt>
    <dgm:pt modelId="{491CFF70-D40B-4D93-AD8C-0D4F71B55462}" type="pres">
      <dgm:prSet presAssocID="{FBF5D85A-343F-446C-B7EB-9C551FCF514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94D2BF6-6014-4D09-BAEB-B70D590BAED2}" type="pres">
      <dgm:prSet presAssocID="{FBF5D85A-343F-446C-B7EB-9C551FCF5146}" presName="descendantText" presStyleLbl="alignAcc1" presStyleIdx="1" presStyleCnt="4">
        <dgm:presLayoutVars>
          <dgm:bulletEnabled val="1"/>
        </dgm:presLayoutVars>
      </dgm:prSet>
      <dgm:spPr/>
    </dgm:pt>
    <dgm:pt modelId="{B6139740-B98C-4D1B-9C6B-AB773473CC14}" type="pres">
      <dgm:prSet presAssocID="{C8CA9B06-EB45-4D9C-885F-5E48A2DDA7D0}" presName="sp" presStyleCnt="0"/>
      <dgm:spPr/>
    </dgm:pt>
    <dgm:pt modelId="{893EF646-AF99-4C84-831D-B2FFAA570D27}" type="pres">
      <dgm:prSet presAssocID="{93D6E7EB-2986-469F-96F0-00697CCF2C64}" presName="composite" presStyleCnt="0"/>
      <dgm:spPr/>
    </dgm:pt>
    <dgm:pt modelId="{452CAE3E-50ED-4310-879D-66BB2387AF7E}" type="pres">
      <dgm:prSet presAssocID="{93D6E7EB-2986-469F-96F0-00697CCF2C6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785D655-B80B-4254-A32D-451E1863282F}" type="pres">
      <dgm:prSet presAssocID="{93D6E7EB-2986-469F-96F0-00697CCF2C64}" presName="descendantText" presStyleLbl="alignAcc1" presStyleIdx="2" presStyleCnt="4">
        <dgm:presLayoutVars>
          <dgm:bulletEnabled val="1"/>
        </dgm:presLayoutVars>
      </dgm:prSet>
      <dgm:spPr/>
    </dgm:pt>
    <dgm:pt modelId="{DD8C1F50-368B-46CA-B1B7-3C6160135A3E}" type="pres">
      <dgm:prSet presAssocID="{CBFCCC9D-51F4-4DEB-AA45-958C58E72317}" presName="sp" presStyleCnt="0"/>
      <dgm:spPr/>
    </dgm:pt>
    <dgm:pt modelId="{80B7D445-D79F-4718-907D-439FEEE15678}" type="pres">
      <dgm:prSet presAssocID="{BC516005-7DFA-4849-BCBC-EECAF0CAEC47}" presName="composite" presStyleCnt="0"/>
      <dgm:spPr/>
    </dgm:pt>
    <dgm:pt modelId="{76507323-7EC8-4EBC-B94E-CEAB06A84E6F}" type="pres">
      <dgm:prSet presAssocID="{BC516005-7DFA-4849-BCBC-EECAF0CAEC4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E6E21FE-B619-4A89-AE34-C88B1A352E97}" type="pres">
      <dgm:prSet presAssocID="{BC516005-7DFA-4849-BCBC-EECAF0CAEC4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FCE7316-4CE1-4118-8D7B-90948BA6D2D1}" type="presOf" srcId="{C86EA7A4-6DF3-4C0C-B555-6EAAF30CEE6B}" destId="{A8D54260-FDD0-4C2F-9B98-251B49C7F885}" srcOrd="0" destOrd="1" presId="urn:microsoft.com/office/officeart/2005/8/layout/chevron2"/>
    <dgm:cxn modelId="{5727CF18-5404-45E4-960B-5A77FB4BD320}" srcId="{93D6E7EB-2986-469F-96F0-00697CCF2C64}" destId="{200D4C53-3B2E-45FB-A39B-8B2B3FB94EA6}" srcOrd="0" destOrd="0" parTransId="{D24CC049-C796-40BE-A3FC-F1828CFE84A3}" sibTransId="{324BF526-58E2-4E2D-9FEF-9A1C420F2B43}"/>
    <dgm:cxn modelId="{FF182F28-05B1-4EC1-AE30-33FD156086FD}" srcId="{BC516005-7DFA-4849-BCBC-EECAF0CAEC47}" destId="{B677E6FE-83CC-4EDA-B631-B859DC02FF89}" srcOrd="1" destOrd="0" parTransId="{7EEB20BA-4779-443A-A855-C9A114E476C2}" sibTransId="{439FCC3A-B0C3-43DA-8660-A5433665C4ED}"/>
    <dgm:cxn modelId="{D8796130-1243-48FA-B1AF-7758880D59CF}" type="presOf" srcId="{B677E6FE-83CC-4EDA-B631-B859DC02FF89}" destId="{CE6E21FE-B619-4A89-AE34-C88B1A352E97}" srcOrd="0" destOrd="1" presId="urn:microsoft.com/office/officeart/2005/8/layout/chevron2"/>
    <dgm:cxn modelId="{6439D138-81E6-4D4C-9E8D-A8D1BD9047B4}" type="presOf" srcId="{0501568C-105D-4495-80D8-06B0467EE5CD}" destId="{894D2BF6-6014-4D09-BAEB-B70D590BAED2}" srcOrd="0" destOrd="0" presId="urn:microsoft.com/office/officeart/2005/8/layout/chevron2"/>
    <dgm:cxn modelId="{F7A1413D-9995-4602-AE4A-2ADC2CFB8EB2}" type="presOf" srcId="{93D6E7EB-2986-469F-96F0-00697CCF2C64}" destId="{452CAE3E-50ED-4310-879D-66BB2387AF7E}" srcOrd="0" destOrd="0" presId="urn:microsoft.com/office/officeart/2005/8/layout/chevron2"/>
    <dgm:cxn modelId="{DDEB2460-6387-48A4-B497-F2D95B5EB299}" srcId="{FDE3C5A7-B82D-4E7F-A062-E1525A4024DB}" destId="{C86EA7A4-6DF3-4C0C-B555-6EAAF30CEE6B}" srcOrd="1" destOrd="0" parTransId="{7E4E02D2-0FE7-4CC6-B8A6-A2ACB0FCA18F}" sibTransId="{1F2C2C72-FBE9-49F7-A14C-33D9D035E2EB}"/>
    <dgm:cxn modelId="{54195162-781E-42C6-B6D3-C5498E1A219C}" type="presOf" srcId="{FBF5D85A-343F-446C-B7EB-9C551FCF5146}" destId="{491CFF70-D40B-4D93-AD8C-0D4F71B55462}" srcOrd="0" destOrd="0" presId="urn:microsoft.com/office/officeart/2005/8/layout/chevron2"/>
    <dgm:cxn modelId="{2BA8E165-9A27-40BE-B29D-F63A649AD563}" srcId="{FBF5D85A-343F-446C-B7EB-9C551FCF5146}" destId="{0501568C-105D-4495-80D8-06B0467EE5CD}" srcOrd="0" destOrd="0" parTransId="{6E7AA27B-6CBE-4FF6-89C0-1DDAFC8F35C9}" sibTransId="{7DE51634-140B-4294-ABE4-0A3DE329031D}"/>
    <dgm:cxn modelId="{6375E251-F88E-4C52-B58F-080F2A7249E0}" type="presOf" srcId="{FDE3C5A7-B82D-4E7F-A062-E1525A4024DB}" destId="{A3815B3B-73A3-40AB-98AF-FAC2E2D565F1}" srcOrd="0" destOrd="0" presId="urn:microsoft.com/office/officeart/2005/8/layout/chevron2"/>
    <dgm:cxn modelId="{EE474153-75A8-49EC-BD28-A5220F89DF66}" srcId="{FDE3C5A7-B82D-4E7F-A062-E1525A4024DB}" destId="{19F1BB1B-A03F-4925-BA9A-8A986CE51278}" srcOrd="0" destOrd="0" parTransId="{8161A4CE-84E0-4F05-A1B3-23286A3EF200}" sibTransId="{80571CD0-E7A1-4177-BC92-DA5298DC8A62}"/>
    <dgm:cxn modelId="{05B73255-4BE3-4358-B467-4B5F710A01B1}" type="presOf" srcId="{C186B589-4678-4F7F-822B-347155BD0E00}" destId="{77270F73-AEE4-4C0F-A4AE-BFD74E75DA39}" srcOrd="0" destOrd="0" presId="urn:microsoft.com/office/officeart/2005/8/layout/chevron2"/>
    <dgm:cxn modelId="{2C942376-B947-4F81-88EF-B603BB1D1DBE}" srcId="{C186B589-4678-4F7F-822B-347155BD0E00}" destId="{FDE3C5A7-B82D-4E7F-A062-E1525A4024DB}" srcOrd="0" destOrd="0" parTransId="{1E6FECF6-3D78-4BED-8903-B9A7F15C11F8}" sibTransId="{5A5578A6-B84F-4A7A-BE85-0EE91EAFD4E5}"/>
    <dgm:cxn modelId="{C0960584-46DB-46A6-84C0-EE690406AA0A}" srcId="{C186B589-4678-4F7F-822B-347155BD0E00}" destId="{93D6E7EB-2986-469F-96F0-00697CCF2C64}" srcOrd="2" destOrd="0" parTransId="{5D42B5ED-6B72-4B21-8030-95DC5213C50D}" sibTransId="{CBFCCC9D-51F4-4DEB-AA45-958C58E72317}"/>
    <dgm:cxn modelId="{789C8B89-B4B5-42CF-80EF-A44350041C33}" type="presOf" srcId="{E77A0801-39F3-4A7B-8627-C388FD4FA99C}" destId="{CE6E21FE-B619-4A89-AE34-C88B1A352E97}" srcOrd="0" destOrd="0" presId="urn:microsoft.com/office/officeart/2005/8/layout/chevron2"/>
    <dgm:cxn modelId="{D21F178E-461A-4053-A680-A665AE785E2A}" srcId="{C186B589-4678-4F7F-822B-347155BD0E00}" destId="{FBF5D85A-343F-446C-B7EB-9C551FCF5146}" srcOrd="1" destOrd="0" parTransId="{7EDD4130-CD74-4660-80AE-E353365F3ABE}" sibTransId="{C8CA9B06-EB45-4D9C-885F-5E48A2DDA7D0}"/>
    <dgm:cxn modelId="{763FBD90-D369-413B-A910-A1276B6556CB}" srcId="{BC516005-7DFA-4849-BCBC-EECAF0CAEC47}" destId="{E77A0801-39F3-4A7B-8627-C388FD4FA99C}" srcOrd="0" destOrd="0" parTransId="{C3290BB9-8746-4E81-851D-7F8E11B15E12}" sibTransId="{4D102CFA-0F0E-43F6-A605-DE1A793E5C43}"/>
    <dgm:cxn modelId="{F7AF9C9A-302C-4ED0-B8A1-97A7A80DE991}" type="presOf" srcId="{BC516005-7DFA-4849-BCBC-EECAF0CAEC47}" destId="{76507323-7EC8-4EBC-B94E-CEAB06A84E6F}" srcOrd="0" destOrd="0" presId="urn:microsoft.com/office/officeart/2005/8/layout/chevron2"/>
    <dgm:cxn modelId="{E148D9A9-A3A8-4370-A3E1-64E5FFE962AE}" type="presOf" srcId="{19F1BB1B-A03F-4925-BA9A-8A986CE51278}" destId="{A8D54260-FDD0-4C2F-9B98-251B49C7F885}" srcOrd="0" destOrd="0" presId="urn:microsoft.com/office/officeart/2005/8/layout/chevron2"/>
    <dgm:cxn modelId="{9DE5CBB0-CAAA-46EC-A525-F88FE3B38E20}" srcId="{C186B589-4678-4F7F-822B-347155BD0E00}" destId="{BC516005-7DFA-4849-BCBC-EECAF0CAEC47}" srcOrd="3" destOrd="0" parTransId="{204FC491-BB49-442A-A11B-FC9A9B2B153C}" sibTransId="{6531AAF3-3D10-4684-B6C9-6636150C28AA}"/>
    <dgm:cxn modelId="{DE0BB2B2-3C00-476A-BF95-7FE1D2F9CBFB}" srcId="{FDE3C5A7-B82D-4E7F-A062-E1525A4024DB}" destId="{59680B2C-9CF4-4913-A3A3-9AAA48D642D7}" srcOrd="2" destOrd="0" parTransId="{FD48918C-5128-4116-A7F6-80EBE526FFB7}" sibTransId="{1530987D-C596-4222-A3DC-4F564F63A130}"/>
    <dgm:cxn modelId="{6D5BEFC2-4D22-4DA5-9616-E4E15DBFC897}" type="presOf" srcId="{200D4C53-3B2E-45FB-A39B-8B2B3FB94EA6}" destId="{6785D655-B80B-4254-A32D-451E1863282F}" srcOrd="0" destOrd="0" presId="urn:microsoft.com/office/officeart/2005/8/layout/chevron2"/>
    <dgm:cxn modelId="{A37BF6E1-EA66-4D29-9FA0-14CE865B6AD6}" type="presOf" srcId="{59680B2C-9CF4-4913-A3A3-9AAA48D642D7}" destId="{A8D54260-FDD0-4C2F-9B98-251B49C7F885}" srcOrd="0" destOrd="2" presId="urn:microsoft.com/office/officeart/2005/8/layout/chevron2"/>
    <dgm:cxn modelId="{3E752D8D-1F5F-4168-9FCB-82E8FC2CB4D5}" type="presParOf" srcId="{77270F73-AEE4-4C0F-A4AE-BFD74E75DA39}" destId="{70B91ACA-4652-47D5-A9E2-BDF73AF95121}" srcOrd="0" destOrd="0" presId="urn:microsoft.com/office/officeart/2005/8/layout/chevron2"/>
    <dgm:cxn modelId="{37FAD1AF-E4FD-4997-9726-581FA0D30138}" type="presParOf" srcId="{70B91ACA-4652-47D5-A9E2-BDF73AF95121}" destId="{A3815B3B-73A3-40AB-98AF-FAC2E2D565F1}" srcOrd="0" destOrd="0" presId="urn:microsoft.com/office/officeart/2005/8/layout/chevron2"/>
    <dgm:cxn modelId="{A06F58D3-6C6C-44EB-853F-2A6E8A05EBB0}" type="presParOf" srcId="{70B91ACA-4652-47D5-A9E2-BDF73AF95121}" destId="{A8D54260-FDD0-4C2F-9B98-251B49C7F885}" srcOrd="1" destOrd="0" presId="urn:microsoft.com/office/officeart/2005/8/layout/chevron2"/>
    <dgm:cxn modelId="{850136B6-71DD-4FF3-B398-10113C4712EB}" type="presParOf" srcId="{77270F73-AEE4-4C0F-A4AE-BFD74E75DA39}" destId="{1BB4D87D-28FA-45F0-9E43-786170A80E7C}" srcOrd="1" destOrd="0" presId="urn:microsoft.com/office/officeart/2005/8/layout/chevron2"/>
    <dgm:cxn modelId="{E291BEC6-B4F5-4369-A04B-A7C7AA6240ED}" type="presParOf" srcId="{77270F73-AEE4-4C0F-A4AE-BFD74E75DA39}" destId="{E06600CD-1B1F-4ECB-958E-0DFFCEFFD601}" srcOrd="2" destOrd="0" presId="urn:microsoft.com/office/officeart/2005/8/layout/chevron2"/>
    <dgm:cxn modelId="{22122896-205E-4005-93CC-B9931E8D1F1E}" type="presParOf" srcId="{E06600CD-1B1F-4ECB-958E-0DFFCEFFD601}" destId="{491CFF70-D40B-4D93-AD8C-0D4F71B55462}" srcOrd="0" destOrd="0" presId="urn:microsoft.com/office/officeart/2005/8/layout/chevron2"/>
    <dgm:cxn modelId="{E9AF774D-CFEB-4999-8535-67F6E3AFD0CD}" type="presParOf" srcId="{E06600CD-1B1F-4ECB-958E-0DFFCEFFD601}" destId="{894D2BF6-6014-4D09-BAEB-B70D590BAED2}" srcOrd="1" destOrd="0" presId="urn:microsoft.com/office/officeart/2005/8/layout/chevron2"/>
    <dgm:cxn modelId="{57661E18-BA3E-4699-903F-3F7FD44469CE}" type="presParOf" srcId="{77270F73-AEE4-4C0F-A4AE-BFD74E75DA39}" destId="{B6139740-B98C-4D1B-9C6B-AB773473CC14}" srcOrd="3" destOrd="0" presId="urn:microsoft.com/office/officeart/2005/8/layout/chevron2"/>
    <dgm:cxn modelId="{E79FAB88-BF4C-4D82-87B7-BFFA884B6950}" type="presParOf" srcId="{77270F73-AEE4-4C0F-A4AE-BFD74E75DA39}" destId="{893EF646-AF99-4C84-831D-B2FFAA570D27}" srcOrd="4" destOrd="0" presId="urn:microsoft.com/office/officeart/2005/8/layout/chevron2"/>
    <dgm:cxn modelId="{300697B3-10D0-421C-8ED7-88366C2A22B8}" type="presParOf" srcId="{893EF646-AF99-4C84-831D-B2FFAA570D27}" destId="{452CAE3E-50ED-4310-879D-66BB2387AF7E}" srcOrd="0" destOrd="0" presId="urn:microsoft.com/office/officeart/2005/8/layout/chevron2"/>
    <dgm:cxn modelId="{90A4BCFD-05F2-4371-A7D3-79D13BD7DD92}" type="presParOf" srcId="{893EF646-AF99-4C84-831D-B2FFAA570D27}" destId="{6785D655-B80B-4254-A32D-451E1863282F}" srcOrd="1" destOrd="0" presId="urn:microsoft.com/office/officeart/2005/8/layout/chevron2"/>
    <dgm:cxn modelId="{138F7DBB-BE51-472C-BDF1-561974F06C06}" type="presParOf" srcId="{77270F73-AEE4-4C0F-A4AE-BFD74E75DA39}" destId="{DD8C1F50-368B-46CA-B1B7-3C6160135A3E}" srcOrd="5" destOrd="0" presId="urn:microsoft.com/office/officeart/2005/8/layout/chevron2"/>
    <dgm:cxn modelId="{C791BB09-9646-4A3A-8B5E-F5B019F7D2FF}" type="presParOf" srcId="{77270F73-AEE4-4C0F-A4AE-BFD74E75DA39}" destId="{80B7D445-D79F-4718-907D-439FEEE15678}" srcOrd="6" destOrd="0" presId="urn:microsoft.com/office/officeart/2005/8/layout/chevron2"/>
    <dgm:cxn modelId="{4D795ECA-BB7F-4D13-B411-5771EF683099}" type="presParOf" srcId="{80B7D445-D79F-4718-907D-439FEEE15678}" destId="{76507323-7EC8-4EBC-B94E-CEAB06A84E6F}" srcOrd="0" destOrd="0" presId="urn:microsoft.com/office/officeart/2005/8/layout/chevron2"/>
    <dgm:cxn modelId="{FEC5E8B5-A159-4CC1-9CE3-7C5C6CD78C40}" type="presParOf" srcId="{80B7D445-D79F-4718-907D-439FEEE15678}" destId="{CE6E21FE-B619-4A89-AE34-C88B1A352E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035299-F34E-4828-911B-990BCCF8563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ABB298-8D18-4FF0-9C81-7DA1CC35FB04}">
      <dgm:prSet/>
      <dgm:spPr/>
      <dgm:t>
        <a:bodyPr/>
        <a:lstStyle/>
        <a:p>
          <a:r>
            <a:rPr lang="en-US"/>
            <a:t>Suzanne takes over</a:t>
          </a:r>
        </a:p>
      </dgm:t>
    </dgm:pt>
    <dgm:pt modelId="{FDCE1DB5-6341-4B6B-BFF3-6B3BF21B1884}" type="parTrans" cxnId="{6B0C4436-88E7-4602-9FD2-0A90F01EB5C4}">
      <dgm:prSet/>
      <dgm:spPr/>
      <dgm:t>
        <a:bodyPr/>
        <a:lstStyle/>
        <a:p>
          <a:endParaRPr lang="en-US"/>
        </a:p>
      </dgm:t>
    </dgm:pt>
    <dgm:pt modelId="{D3512E2C-1DE8-4530-ADB8-BCCDF38F2CBA}" type="sibTrans" cxnId="{6B0C4436-88E7-4602-9FD2-0A90F01EB5C4}">
      <dgm:prSet/>
      <dgm:spPr/>
      <dgm:t>
        <a:bodyPr/>
        <a:lstStyle/>
        <a:p>
          <a:endParaRPr lang="en-US"/>
        </a:p>
      </dgm:t>
    </dgm:pt>
    <dgm:pt modelId="{525D4452-82A9-4955-AB04-9C6C585C7604}">
      <dgm:prSet/>
      <dgm:spPr/>
      <dgm:t>
        <a:bodyPr/>
        <a:lstStyle/>
        <a:p>
          <a:r>
            <a:rPr lang="en-US"/>
            <a:t>Accordion-style process </a:t>
          </a:r>
        </a:p>
      </dgm:t>
    </dgm:pt>
    <dgm:pt modelId="{6F69A19B-76A4-4C54-AD7C-F6FCCA1B375F}" type="parTrans" cxnId="{26C882A6-FB2B-468F-9E94-C67F0B2B54E0}">
      <dgm:prSet/>
      <dgm:spPr/>
      <dgm:t>
        <a:bodyPr/>
        <a:lstStyle/>
        <a:p>
          <a:endParaRPr lang="en-US"/>
        </a:p>
      </dgm:t>
    </dgm:pt>
    <dgm:pt modelId="{0302F3E9-F0C5-48AB-A9E5-169577735D16}" type="sibTrans" cxnId="{26C882A6-FB2B-468F-9E94-C67F0B2B54E0}">
      <dgm:prSet/>
      <dgm:spPr/>
      <dgm:t>
        <a:bodyPr/>
        <a:lstStyle/>
        <a:p>
          <a:endParaRPr lang="en-US"/>
        </a:p>
      </dgm:t>
    </dgm:pt>
    <dgm:pt modelId="{157EA683-593E-4365-8532-2D54C9DAC520}">
      <dgm:prSet/>
      <dgm:spPr/>
      <dgm:t>
        <a:bodyPr/>
        <a:lstStyle/>
        <a:p>
          <a:r>
            <a:rPr lang="en-US"/>
            <a:t>An updated document to approve by years end </a:t>
          </a:r>
        </a:p>
      </dgm:t>
    </dgm:pt>
    <dgm:pt modelId="{592C1318-9A2F-4A9D-9903-2424D8D3F225}" type="parTrans" cxnId="{3156002E-D8ED-4BB4-A248-1F6DD134D801}">
      <dgm:prSet/>
      <dgm:spPr/>
      <dgm:t>
        <a:bodyPr/>
        <a:lstStyle/>
        <a:p>
          <a:endParaRPr lang="en-US"/>
        </a:p>
      </dgm:t>
    </dgm:pt>
    <dgm:pt modelId="{6A376AC6-A224-4D2A-AF07-E3FD2193E9A6}" type="sibTrans" cxnId="{3156002E-D8ED-4BB4-A248-1F6DD134D801}">
      <dgm:prSet/>
      <dgm:spPr/>
      <dgm:t>
        <a:bodyPr/>
        <a:lstStyle/>
        <a:p>
          <a:endParaRPr lang="en-US"/>
        </a:p>
      </dgm:t>
    </dgm:pt>
    <dgm:pt modelId="{253BFC96-AA38-427B-BDBC-0597241CF766}" type="pres">
      <dgm:prSet presAssocID="{E5035299-F34E-4828-911B-990BCCF856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23056F-450A-48F6-8AB7-6859D12B8BC8}" type="pres">
      <dgm:prSet presAssocID="{BAABB298-8D18-4FF0-9C81-7DA1CC35FB04}" presName="hierRoot1" presStyleCnt="0"/>
      <dgm:spPr/>
    </dgm:pt>
    <dgm:pt modelId="{5D862C5F-D863-4339-9C0B-42C6E6690EF0}" type="pres">
      <dgm:prSet presAssocID="{BAABB298-8D18-4FF0-9C81-7DA1CC35FB04}" presName="composite" presStyleCnt="0"/>
      <dgm:spPr/>
    </dgm:pt>
    <dgm:pt modelId="{0C784552-0A61-4472-A621-30E37C1B5C0C}" type="pres">
      <dgm:prSet presAssocID="{BAABB298-8D18-4FF0-9C81-7DA1CC35FB04}" presName="background" presStyleLbl="node0" presStyleIdx="0" presStyleCnt="3"/>
      <dgm:spPr/>
    </dgm:pt>
    <dgm:pt modelId="{FDF4900C-B226-40E8-9C6A-A63BDE07425E}" type="pres">
      <dgm:prSet presAssocID="{BAABB298-8D18-4FF0-9C81-7DA1CC35FB04}" presName="text" presStyleLbl="fgAcc0" presStyleIdx="0" presStyleCnt="3">
        <dgm:presLayoutVars>
          <dgm:chPref val="3"/>
        </dgm:presLayoutVars>
      </dgm:prSet>
      <dgm:spPr/>
    </dgm:pt>
    <dgm:pt modelId="{5347717F-9263-4E21-A6EE-B1A8B4D30B3C}" type="pres">
      <dgm:prSet presAssocID="{BAABB298-8D18-4FF0-9C81-7DA1CC35FB04}" presName="hierChild2" presStyleCnt="0"/>
      <dgm:spPr/>
    </dgm:pt>
    <dgm:pt modelId="{CBEF703D-AB66-4C83-8EAC-DCB9EDEE463D}" type="pres">
      <dgm:prSet presAssocID="{525D4452-82A9-4955-AB04-9C6C585C7604}" presName="hierRoot1" presStyleCnt="0"/>
      <dgm:spPr/>
    </dgm:pt>
    <dgm:pt modelId="{5A4F7149-93C1-4314-9C6A-E271E127DB50}" type="pres">
      <dgm:prSet presAssocID="{525D4452-82A9-4955-AB04-9C6C585C7604}" presName="composite" presStyleCnt="0"/>
      <dgm:spPr/>
    </dgm:pt>
    <dgm:pt modelId="{1CA41365-FA53-420C-A898-0EC848C50F47}" type="pres">
      <dgm:prSet presAssocID="{525D4452-82A9-4955-AB04-9C6C585C7604}" presName="background" presStyleLbl="node0" presStyleIdx="1" presStyleCnt="3"/>
      <dgm:spPr/>
    </dgm:pt>
    <dgm:pt modelId="{2008B4E9-3C19-401E-8029-D9F1763E42F1}" type="pres">
      <dgm:prSet presAssocID="{525D4452-82A9-4955-AB04-9C6C585C7604}" presName="text" presStyleLbl="fgAcc0" presStyleIdx="1" presStyleCnt="3">
        <dgm:presLayoutVars>
          <dgm:chPref val="3"/>
        </dgm:presLayoutVars>
      </dgm:prSet>
      <dgm:spPr/>
    </dgm:pt>
    <dgm:pt modelId="{26D2372F-4B7B-42DE-B58D-A0B94B25D1CC}" type="pres">
      <dgm:prSet presAssocID="{525D4452-82A9-4955-AB04-9C6C585C7604}" presName="hierChild2" presStyleCnt="0"/>
      <dgm:spPr/>
    </dgm:pt>
    <dgm:pt modelId="{C0ABC591-B598-49A2-8ED2-C4EA076C7F07}" type="pres">
      <dgm:prSet presAssocID="{157EA683-593E-4365-8532-2D54C9DAC520}" presName="hierRoot1" presStyleCnt="0"/>
      <dgm:spPr/>
    </dgm:pt>
    <dgm:pt modelId="{59599311-2E78-4FE6-A380-2D4B901D2014}" type="pres">
      <dgm:prSet presAssocID="{157EA683-593E-4365-8532-2D54C9DAC520}" presName="composite" presStyleCnt="0"/>
      <dgm:spPr/>
    </dgm:pt>
    <dgm:pt modelId="{C236B096-845C-4FD7-9EEE-05C55836B329}" type="pres">
      <dgm:prSet presAssocID="{157EA683-593E-4365-8532-2D54C9DAC520}" presName="background" presStyleLbl="node0" presStyleIdx="2" presStyleCnt="3"/>
      <dgm:spPr/>
    </dgm:pt>
    <dgm:pt modelId="{DC76E540-CBE9-43AD-AE57-9CA9E0949592}" type="pres">
      <dgm:prSet presAssocID="{157EA683-593E-4365-8532-2D54C9DAC520}" presName="text" presStyleLbl="fgAcc0" presStyleIdx="2" presStyleCnt="3">
        <dgm:presLayoutVars>
          <dgm:chPref val="3"/>
        </dgm:presLayoutVars>
      </dgm:prSet>
      <dgm:spPr/>
    </dgm:pt>
    <dgm:pt modelId="{912D9C7F-28AF-41A7-88B8-02D8FDD00683}" type="pres">
      <dgm:prSet presAssocID="{157EA683-593E-4365-8532-2D54C9DAC520}" presName="hierChild2" presStyleCnt="0"/>
      <dgm:spPr/>
    </dgm:pt>
  </dgm:ptLst>
  <dgm:cxnLst>
    <dgm:cxn modelId="{3156002E-D8ED-4BB4-A248-1F6DD134D801}" srcId="{E5035299-F34E-4828-911B-990BCCF85631}" destId="{157EA683-593E-4365-8532-2D54C9DAC520}" srcOrd="2" destOrd="0" parTransId="{592C1318-9A2F-4A9D-9903-2424D8D3F225}" sibTransId="{6A376AC6-A224-4D2A-AF07-E3FD2193E9A6}"/>
    <dgm:cxn modelId="{8359FB30-2C7F-4792-BDC9-41D12678E370}" type="presOf" srcId="{BAABB298-8D18-4FF0-9C81-7DA1CC35FB04}" destId="{FDF4900C-B226-40E8-9C6A-A63BDE07425E}" srcOrd="0" destOrd="0" presId="urn:microsoft.com/office/officeart/2005/8/layout/hierarchy1"/>
    <dgm:cxn modelId="{6B0C4436-88E7-4602-9FD2-0A90F01EB5C4}" srcId="{E5035299-F34E-4828-911B-990BCCF85631}" destId="{BAABB298-8D18-4FF0-9C81-7DA1CC35FB04}" srcOrd="0" destOrd="0" parTransId="{FDCE1DB5-6341-4B6B-BFF3-6B3BF21B1884}" sibTransId="{D3512E2C-1DE8-4530-ADB8-BCCDF38F2CBA}"/>
    <dgm:cxn modelId="{4375DA3E-9CE3-4074-8D74-A62EE35A424F}" type="presOf" srcId="{E5035299-F34E-4828-911B-990BCCF85631}" destId="{253BFC96-AA38-427B-BDBC-0597241CF766}" srcOrd="0" destOrd="0" presId="urn:microsoft.com/office/officeart/2005/8/layout/hierarchy1"/>
    <dgm:cxn modelId="{24986271-50AE-465E-BCB3-BCC43B8B6E12}" type="presOf" srcId="{525D4452-82A9-4955-AB04-9C6C585C7604}" destId="{2008B4E9-3C19-401E-8029-D9F1763E42F1}" srcOrd="0" destOrd="0" presId="urn:microsoft.com/office/officeart/2005/8/layout/hierarchy1"/>
    <dgm:cxn modelId="{26C882A6-FB2B-468F-9E94-C67F0B2B54E0}" srcId="{E5035299-F34E-4828-911B-990BCCF85631}" destId="{525D4452-82A9-4955-AB04-9C6C585C7604}" srcOrd="1" destOrd="0" parTransId="{6F69A19B-76A4-4C54-AD7C-F6FCCA1B375F}" sibTransId="{0302F3E9-F0C5-48AB-A9E5-169577735D16}"/>
    <dgm:cxn modelId="{5C81B7D8-FACD-45AC-824E-11927B6DD29A}" type="presOf" srcId="{157EA683-593E-4365-8532-2D54C9DAC520}" destId="{DC76E540-CBE9-43AD-AE57-9CA9E0949592}" srcOrd="0" destOrd="0" presId="urn:microsoft.com/office/officeart/2005/8/layout/hierarchy1"/>
    <dgm:cxn modelId="{ACE2D84E-0BC7-4D96-89B7-A015538AD0ED}" type="presParOf" srcId="{253BFC96-AA38-427B-BDBC-0597241CF766}" destId="{BE23056F-450A-48F6-8AB7-6859D12B8BC8}" srcOrd="0" destOrd="0" presId="urn:microsoft.com/office/officeart/2005/8/layout/hierarchy1"/>
    <dgm:cxn modelId="{C7DF0DBD-1915-43F3-8EB8-B834500D925C}" type="presParOf" srcId="{BE23056F-450A-48F6-8AB7-6859D12B8BC8}" destId="{5D862C5F-D863-4339-9C0B-42C6E6690EF0}" srcOrd="0" destOrd="0" presId="urn:microsoft.com/office/officeart/2005/8/layout/hierarchy1"/>
    <dgm:cxn modelId="{A8337B4F-2E58-4296-910E-DE41059F0561}" type="presParOf" srcId="{5D862C5F-D863-4339-9C0B-42C6E6690EF0}" destId="{0C784552-0A61-4472-A621-30E37C1B5C0C}" srcOrd="0" destOrd="0" presId="urn:microsoft.com/office/officeart/2005/8/layout/hierarchy1"/>
    <dgm:cxn modelId="{15B03425-BF73-488A-9EC3-A512337E4F03}" type="presParOf" srcId="{5D862C5F-D863-4339-9C0B-42C6E6690EF0}" destId="{FDF4900C-B226-40E8-9C6A-A63BDE07425E}" srcOrd="1" destOrd="0" presId="urn:microsoft.com/office/officeart/2005/8/layout/hierarchy1"/>
    <dgm:cxn modelId="{BACCF288-7B52-4C46-9030-D3D1858CABB3}" type="presParOf" srcId="{BE23056F-450A-48F6-8AB7-6859D12B8BC8}" destId="{5347717F-9263-4E21-A6EE-B1A8B4D30B3C}" srcOrd="1" destOrd="0" presId="urn:microsoft.com/office/officeart/2005/8/layout/hierarchy1"/>
    <dgm:cxn modelId="{571F5831-8843-4205-8C6D-439D542E12FF}" type="presParOf" srcId="{253BFC96-AA38-427B-BDBC-0597241CF766}" destId="{CBEF703D-AB66-4C83-8EAC-DCB9EDEE463D}" srcOrd="1" destOrd="0" presId="urn:microsoft.com/office/officeart/2005/8/layout/hierarchy1"/>
    <dgm:cxn modelId="{A231103C-E885-4D9C-8646-576105A180CB}" type="presParOf" srcId="{CBEF703D-AB66-4C83-8EAC-DCB9EDEE463D}" destId="{5A4F7149-93C1-4314-9C6A-E271E127DB50}" srcOrd="0" destOrd="0" presId="urn:microsoft.com/office/officeart/2005/8/layout/hierarchy1"/>
    <dgm:cxn modelId="{ABA053E0-600D-496F-A98C-1B4313E2596B}" type="presParOf" srcId="{5A4F7149-93C1-4314-9C6A-E271E127DB50}" destId="{1CA41365-FA53-420C-A898-0EC848C50F47}" srcOrd="0" destOrd="0" presId="urn:microsoft.com/office/officeart/2005/8/layout/hierarchy1"/>
    <dgm:cxn modelId="{8428AF3D-2446-47D7-A3FF-75E8377E9906}" type="presParOf" srcId="{5A4F7149-93C1-4314-9C6A-E271E127DB50}" destId="{2008B4E9-3C19-401E-8029-D9F1763E42F1}" srcOrd="1" destOrd="0" presId="urn:microsoft.com/office/officeart/2005/8/layout/hierarchy1"/>
    <dgm:cxn modelId="{C25EBB08-A074-4F72-8342-DF1008C54BE9}" type="presParOf" srcId="{CBEF703D-AB66-4C83-8EAC-DCB9EDEE463D}" destId="{26D2372F-4B7B-42DE-B58D-A0B94B25D1CC}" srcOrd="1" destOrd="0" presId="urn:microsoft.com/office/officeart/2005/8/layout/hierarchy1"/>
    <dgm:cxn modelId="{83DE04E3-7BDE-4B51-A7D4-7F8344480F99}" type="presParOf" srcId="{253BFC96-AA38-427B-BDBC-0597241CF766}" destId="{C0ABC591-B598-49A2-8ED2-C4EA076C7F07}" srcOrd="2" destOrd="0" presId="urn:microsoft.com/office/officeart/2005/8/layout/hierarchy1"/>
    <dgm:cxn modelId="{53128737-99EB-4250-A04B-55509DF2E107}" type="presParOf" srcId="{C0ABC591-B598-49A2-8ED2-C4EA076C7F07}" destId="{59599311-2E78-4FE6-A380-2D4B901D2014}" srcOrd="0" destOrd="0" presId="urn:microsoft.com/office/officeart/2005/8/layout/hierarchy1"/>
    <dgm:cxn modelId="{4849A2AB-7253-45A8-B03C-3809701B6CF9}" type="presParOf" srcId="{59599311-2E78-4FE6-A380-2D4B901D2014}" destId="{C236B096-845C-4FD7-9EEE-05C55836B329}" srcOrd="0" destOrd="0" presId="urn:microsoft.com/office/officeart/2005/8/layout/hierarchy1"/>
    <dgm:cxn modelId="{57A43351-86C2-4172-AE3A-CC39E412A406}" type="presParOf" srcId="{59599311-2E78-4FE6-A380-2D4B901D2014}" destId="{DC76E540-CBE9-43AD-AE57-9CA9E0949592}" srcOrd="1" destOrd="0" presId="urn:microsoft.com/office/officeart/2005/8/layout/hierarchy1"/>
    <dgm:cxn modelId="{E88F2E20-B2BD-4778-84B9-9B4A92A27202}" type="presParOf" srcId="{C0ABC591-B598-49A2-8ED2-C4EA076C7F07}" destId="{912D9C7F-28AF-41A7-88B8-02D8FDD006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3E1B2-C169-47C6-93CF-A14870EC3E23}">
      <dsp:nvSpPr>
        <dsp:cNvPr id="0" name=""/>
        <dsp:cNvSpPr/>
      </dsp:nvSpPr>
      <dsp:spPr>
        <a:xfrm>
          <a:off x="600792" y="528370"/>
          <a:ext cx="1449891" cy="14498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F7040-EF05-413C-B92A-E503B08B0E4B}">
      <dsp:nvSpPr>
        <dsp:cNvPr id="0" name=""/>
        <dsp:cNvSpPr/>
      </dsp:nvSpPr>
      <dsp:spPr>
        <a:xfrm>
          <a:off x="909785" y="837363"/>
          <a:ext cx="831905" cy="8319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06F99-305D-4A84-923B-D2BCC7F8A3C6}">
      <dsp:nvSpPr>
        <dsp:cNvPr id="0" name=""/>
        <dsp:cNvSpPr/>
      </dsp:nvSpPr>
      <dsp:spPr>
        <a:xfrm>
          <a:off x="137302" y="2429867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What we’ve agreed on so far</a:t>
          </a:r>
        </a:p>
      </dsp:txBody>
      <dsp:txXfrm>
        <a:off x="137302" y="2429867"/>
        <a:ext cx="2376871" cy="720000"/>
      </dsp:txXfrm>
    </dsp:sp>
    <dsp:sp modelId="{78575854-BBBD-4B55-B7B1-86F2670D8847}">
      <dsp:nvSpPr>
        <dsp:cNvPr id="0" name=""/>
        <dsp:cNvSpPr/>
      </dsp:nvSpPr>
      <dsp:spPr>
        <a:xfrm>
          <a:off x="3393616" y="528370"/>
          <a:ext cx="1449891" cy="14498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2FDD8-19CE-4653-A40E-3E8E30EF0F1B}">
      <dsp:nvSpPr>
        <dsp:cNvPr id="0" name=""/>
        <dsp:cNvSpPr/>
      </dsp:nvSpPr>
      <dsp:spPr>
        <a:xfrm>
          <a:off x="3702610" y="837363"/>
          <a:ext cx="831905" cy="8319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C4052-6DA6-4EE5-B493-B5AEBD204A10}">
      <dsp:nvSpPr>
        <dsp:cNvPr id="0" name=""/>
        <dsp:cNvSpPr/>
      </dsp:nvSpPr>
      <dsp:spPr>
        <a:xfrm>
          <a:off x="2930126" y="2429867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New addition to the process</a:t>
          </a:r>
        </a:p>
      </dsp:txBody>
      <dsp:txXfrm>
        <a:off x="2930126" y="2429867"/>
        <a:ext cx="2376871" cy="720000"/>
      </dsp:txXfrm>
    </dsp:sp>
    <dsp:sp modelId="{CD861E61-27F2-4B34-A52E-30690DBD7601}">
      <dsp:nvSpPr>
        <dsp:cNvPr id="0" name=""/>
        <dsp:cNvSpPr/>
      </dsp:nvSpPr>
      <dsp:spPr>
        <a:xfrm>
          <a:off x="6186441" y="528370"/>
          <a:ext cx="1449891" cy="14498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669E9-E92A-4840-AFCE-805E6EFB1835}">
      <dsp:nvSpPr>
        <dsp:cNvPr id="0" name=""/>
        <dsp:cNvSpPr/>
      </dsp:nvSpPr>
      <dsp:spPr>
        <a:xfrm>
          <a:off x="6495434" y="837363"/>
          <a:ext cx="831905" cy="8319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79E39-7663-4854-863E-D9BC6FCC498A}">
      <dsp:nvSpPr>
        <dsp:cNvPr id="0" name=""/>
        <dsp:cNvSpPr/>
      </dsp:nvSpPr>
      <dsp:spPr>
        <a:xfrm>
          <a:off x="5722951" y="2429867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Short exercise </a:t>
          </a:r>
        </a:p>
      </dsp:txBody>
      <dsp:txXfrm>
        <a:off x="5722951" y="2429867"/>
        <a:ext cx="2376871" cy="720000"/>
      </dsp:txXfrm>
    </dsp:sp>
    <dsp:sp modelId="{E721BA0E-D76E-449C-8768-A9525762A189}">
      <dsp:nvSpPr>
        <dsp:cNvPr id="0" name=""/>
        <dsp:cNvSpPr/>
      </dsp:nvSpPr>
      <dsp:spPr>
        <a:xfrm>
          <a:off x="8979265" y="528370"/>
          <a:ext cx="1449891" cy="14498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5524A-04BE-45B4-A988-685F786975BA}">
      <dsp:nvSpPr>
        <dsp:cNvPr id="0" name=""/>
        <dsp:cNvSpPr/>
      </dsp:nvSpPr>
      <dsp:spPr>
        <a:xfrm>
          <a:off x="9288259" y="837363"/>
          <a:ext cx="831905" cy="8319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08CE4-F529-42A0-BC50-BA4B04A5116F}">
      <dsp:nvSpPr>
        <dsp:cNvPr id="0" name=""/>
        <dsp:cNvSpPr/>
      </dsp:nvSpPr>
      <dsp:spPr>
        <a:xfrm>
          <a:off x="8515775" y="2429867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Open discussion </a:t>
          </a:r>
        </a:p>
      </dsp:txBody>
      <dsp:txXfrm>
        <a:off x="8515775" y="2429867"/>
        <a:ext cx="2376871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87C7C-1E09-47FB-8085-BF39C076FBC8}">
      <dsp:nvSpPr>
        <dsp:cNvPr id="0" name=""/>
        <dsp:cNvSpPr/>
      </dsp:nvSpPr>
      <dsp:spPr>
        <a:xfrm>
          <a:off x="3231" y="1051727"/>
          <a:ext cx="3936959" cy="157478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Priority</a:t>
          </a:r>
        </a:p>
      </dsp:txBody>
      <dsp:txXfrm>
        <a:off x="790623" y="1051727"/>
        <a:ext cx="2362176" cy="1574783"/>
      </dsp:txXfrm>
    </dsp:sp>
    <dsp:sp modelId="{7C4BFA5B-344E-4311-AFA6-014981CC4CB4}">
      <dsp:nvSpPr>
        <dsp:cNvPr id="0" name=""/>
        <dsp:cNvSpPr/>
      </dsp:nvSpPr>
      <dsp:spPr>
        <a:xfrm>
          <a:off x="3546495" y="1051727"/>
          <a:ext cx="3936959" cy="1574783"/>
        </a:xfrm>
        <a:prstGeom prst="chevron">
          <a:avLst/>
        </a:prstGeom>
        <a:solidFill>
          <a:schemeClr val="accent2">
            <a:hueOff val="595867"/>
            <a:satOff val="3457"/>
            <a:lumOff val="343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Goal</a:t>
          </a:r>
        </a:p>
      </dsp:txBody>
      <dsp:txXfrm>
        <a:off x="4333887" y="1051727"/>
        <a:ext cx="2362176" cy="1574783"/>
      </dsp:txXfrm>
    </dsp:sp>
    <dsp:sp modelId="{99B2EE78-5409-4EE2-AE72-0460C32E97D0}">
      <dsp:nvSpPr>
        <dsp:cNvPr id="0" name=""/>
        <dsp:cNvSpPr/>
      </dsp:nvSpPr>
      <dsp:spPr>
        <a:xfrm>
          <a:off x="7089758" y="1051727"/>
          <a:ext cx="3936959" cy="1574783"/>
        </a:xfrm>
        <a:prstGeom prst="chevron">
          <a:avLst/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Metric</a:t>
          </a:r>
        </a:p>
      </dsp:txBody>
      <dsp:txXfrm>
        <a:off x="7877150" y="1051727"/>
        <a:ext cx="2362176" cy="1574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D1EE6-5645-4655-ADF3-48B7AC14D981}">
      <dsp:nvSpPr>
        <dsp:cNvPr id="0" name=""/>
        <dsp:cNvSpPr/>
      </dsp:nvSpPr>
      <dsp:spPr>
        <a:xfrm>
          <a:off x="3231" y="1051727"/>
          <a:ext cx="3936959" cy="157478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Priority</a:t>
          </a:r>
        </a:p>
      </dsp:txBody>
      <dsp:txXfrm>
        <a:off x="790623" y="1051727"/>
        <a:ext cx="2362176" cy="1574783"/>
      </dsp:txXfrm>
    </dsp:sp>
    <dsp:sp modelId="{13D832E7-6ED4-43CC-BC46-25F8F439D743}">
      <dsp:nvSpPr>
        <dsp:cNvPr id="0" name=""/>
        <dsp:cNvSpPr/>
      </dsp:nvSpPr>
      <dsp:spPr>
        <a:xfrm>
          <a:off x="3546495" y="1051727"/>
          <a:ext cx="3936959" cy="1574783"/>
        </a:xfrm>
        <a:prstGeom prst="chevron">
          <a:avLst/>
        </a:prstGeom>
        <a:solidFill>
          <a:schemeClr val="accent2">
            <a:hueOff val="595867"/>
            <a:satOff val="3457"/>
            <a:lumOff val="343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Metric</a:t>
          </a:r>
        </a:p>
      </dsp:txBody>
      <dsp:txXfrm>
        <a:off x="4333887" y="1051727"/>
        <a:ext cx="2362176" cy="1574783"/>
      </dsp:txXfrm>
    </dsp:sp>
    <dsp:sp modelId="{9700CD4B-D9DE-4EB5-BFDC-C598E5D9396E}">
      <dsp:nvSpPr>
        <dsp:cNvPr id="0" name=""/>
        <dsp:cNvSpPr/>
      </dsp:nvSpPr>
      <dsp:spPr>
        <a:xfrm>
          <a:off x="7089758" y="1051727"/>
          <a:ext cx="3936959" cy="1574783"/>
        </a:xfrm>
        <a:prstGeom prst="chevron">
          <a:avLst/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Goal</a:t>
          </a:r>
        </a:p>
      </dsp:txBody>
      <dsp:txXfrm>
        <a:off x="7877150" y="1051727"/>
        <a:ext cx="2362176" cy="15747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83F26-B004-44CA-BC0B-A45FDAF025F0}">
      <dsp:nvSpPr>
        <dsp:cNvPr id="0" name=""/>
        <dsp:cNvSpPr/>
      </dsp:nvSpPr>
      <dsp:spPr>
        <a:xfrm>
          <a:off x="9367" y="33694"/>
          <a:ext cx="3707135" cy="1112140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318" tIns="137318" rIns="137318" bIns="13731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Priority</a:t>
          </a:r>
        </a:p>
      </dsp:txBody>
      <dsp:txXfrm>
        <a:off x="343009" y="33694"/>
        <a:ext cx="3039851" cy="1112140"/>
      </dsp:txXfrm>
    </dsp:sp>
    <dsp:sp modelId="{6C224D1A-7696-474F-A548-3B3F7E22E1F4}">
      <dsp:nvSpPr>
        <dsp:cNvPr id="0" name=""/>
        <dsp:cNvSpPr/>
      </dsp:nvSpPr>
      <dsp:spPr>
        <a:xfrm>
          <a:off x="9367" y="1145835"/>
          <a:ext cx="3373493" cy="249870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581" tIns="266581" rIns="266581" bIns="533162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Quality of Life</a:t>
          </a:r>
        </a:p>
      </dsp:txBody>
      <dsp:txXfrm>
        <a:off x="9367" y="1145835"/>
        <a:ext cx="3373493" cy="2498707"/>
      </dsp:txXfrm>
    </dsp:sp>
    <dsp:sp modelId="{B4981177-7CDC-4B96-9126-D44B22959A62}">
      <dsp:nvSpPr>
        <dsp:cNvPr id="0" name=""/>
        <dsp:cNvSpPr/>
      </dsp:nvSpPr>
      <dsp:spPr>
        <a:xfrm>
          <a:off x="3661407" y="33694"/>
          <a:ext cx="3707135" cy="1112140"/>
        </a:xfrm>
        <a:prstGeom prst="chevron">
          <a:avLst>
            <a:gd name="adj" fmla="val 30000"/>
          </a:avLst>
        </a:prstGeom>
        <a:solidFill>
          <a:schemeClr val="accent2">
            <a:hueOff val="595867"/>
            <a:satOff val="3457"/>
            <a:lumOff val="3432"/>
            <a:alphaOff val="0"/>
          </a:schemeClr>
        </a:solidFill>
        <a:ln w="22225" cap="rnd" cmpd="sng" algn="ctr">
          <a:solidFill>
            <a:schemeClr val="accent2">
              <a:hueOff val="595867"/>
              <a:satOff val="3457"/>
              <a:lumOff val="3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318" tIns="137318" rIns="137318" bIns="13731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Goal</a:t>
          </a:r>
        </a:p>
      </dsp:txBody>
      <dsp:txXfrm>
        <a:off x="3995049" y="33694"/>
        <a:ext cx="3039851" cy="1112140"/>
      </dsp:txXfrm>
    </dsp:sp>
    <dsp:sp modelId="{50F45C53-2EFE-4B82-B8E1-6D3994C79186}">
      <dsp:nvSpPr>
        <dsp:cNvPr id="0" name=""/>
        <dsp:cNvSpPr/>
      </dsp:nvSpPr>
      <dsp:spPr>
        <a:xfrm>
          <a:off x="3661407" y="1145835"/>
          <a:ext cx="3373493" cy="2498707"/>
        </a:xfrm>
        <a:prstGeom prst="rect">
          <a:avLst/>
        </a:prstGeom>
        <a:solidFill>
          <a:schemeClr val="accent2">
            <a:tint val="40000"/>
            <a:alpha val="90000"/>
            <a:hueOff val="522394"/>
            <a:satOff val="6723"/>
            <a:lumOff val="875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522394"/>
              <a:satOff val="6723"/>
              <a:lumOff val="8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581" tIns="266581" rIns="266581" bIns="533162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Align and staff Municipal Boards and Commission to focus on quality of life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Housing option and Variety increased</a:t>
          </a:r>
        </a:p>
      </dsp:txBody>
      <dsp:txXfrm>
        <a:off x="3661407" y="1145835"/>
        <a:ext cx="3373493" cy="2498707"/>
      </dsp:txXfrm>
    </dsp:sp>
    <dsp:sp modelId="{C6B95634-05BB-4634-A1AE-C0B221CF52A9}">
      <dsp:nvSpPr>
        <dsp:cNvPr id="0" name=""/>
        <dsp:cNvSpPr/>
      </dsp:nvSpPr>
      <dsp:spPr>
        <a:xfrm>
          <a:off x="7313446" y="33694"/>
          <a:ext cx="3707135" cy="1112140"/>
        </a:xfrm>
        <a:prstGeom prst="chevron">
          <a:avLst>
            <a:gd name="adj" fmla="val 30000"/>
          </a:avLst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2225" cap="rnd" cmpd="sng" algn="ctr">
          <a:solidFill>
            <a:schemeClr val="accent2">
              <a:hueOff val="1191735"/>
              <a:satOff val="6913"/>
              <a:lumOff val="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318" tIns="137318" rIns="137318" bIns="13731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Metric</a:t>
          </a:r>
        </a:p>
      </dsp:txBody>
      <dsp:txXfrm>
        <a:off x="7647088" y="33694"/>
        <a:ext cx="3039851" cy="1112140"/>
      </dsp:txXfrm>
    </dsp:sp>
    <dsp:sp modelId="{1A22153C-7E4F-4A6E-8045-4465EBC5D8BA}">
      <dsp:nvSpPr>
        <dsp:cNvPr id="0" name=""/>
        <dsp:cNvSpPr/>
      </dsp:nvSpPr>
      <dsp:spPr>
        <a:xfrm>
          <a:off x="7313446" y="1145835"/>
          <a:ext cx="3373493" cy="2498707"/>
        </a:xfrm>
        <a:prstGeom prst="rect">
          <a:avLst/>
        </a:prstGeom>
        <a:solidFill>
          <a:schemeClr val="accent2">
            <a:tint val="40000"/>
            <a:alpha val="90000"/>
            <a:hueOff val="1044789"/>
            <a:satOff val="13446"/>
            <a:lumOff val="1751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1044789"/>
              <a:satOff val="13446"/>
              <a:lumOff val="17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581" tIns="266581" rIns="266581" bIns="533162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Are people able to find the right type of housing for their needs?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Are young families staying in the Municipality of Anchorage? </a:t>
          </a:r>
        </a:p>
      </dsp:txBody>
      <dsp:txXfrm>
        <a:off x="7313446" y="1145835"/>
        <a:ext cx="3373493" cy="2498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072C5-B915-4C41-9953-26E8D5556224}">
      <dsp:nvSpPr>
        <dsp:cNvPr id="0" name=""/>
        <dsp:cNvSpPr/>
      </dsp:nvSpPr>
      <dsp:spPr>
        <a:xfrm>
          <a:off x="0" y="39839"/>
          <a:ext cx="1102995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Starting point is more visionary, focusing on where we want to go</a:t>
          </a:r>
        </a:p>
      </dsp:txBody>
      <dsp:txXfrm>
        <a:off x="31984" y="71823"/>
        <a:ext cx="10965982" cy="591232"/>
      </dsp:txXfrm>
    </dsp:sp>
    <dsp:sp modelId="{D205958E-11C0-4095-AF47-295D9A630823}">
      <dsp:nvSpPr>
        <dsp:cNvPr id="0" name=""/>
        <dsp:cNvSpPr/>
      </dsp:nvSpPr>
      <dsp:spPr>
        <a:xfrm>
          <a:off x="0" y="775679"/>
          <a:ext cx="1102995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More logical flow of thoughts and ideas</a:t>
          </a:r>
        </a:p>
      </dsp:txBody>
      <dsp:txXfrm>
        <a:off x="31984" y="807663"/>
        <a:ext cx="10965982" cy="591232"/>
      </dsp:txXfrm>
    </dsp:sp>
    <dsp:sp modelId="{9A7022A8-BC4D-4F28-8485-25E1BD591CF0}">
      <dsp:nvSpPr>
        <dsp:cNvPr id="0" name=""/>
        <dsp:cNvSpPr/>
      </dsp:nvSpPr>
      <dsp:spPr>
        <a:xfrm>
          <a:off x="0" y="1511519"/>
          <a:ext cx="1102995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Increase in user-friendliness </a:t>
          </a:r>
        </a:p>
      </dsp:txBody>
      <dsp:txXfrm>
        <a:off x="31984" y="1543503"/>
        <a:ext cx="10965982" cy="591232"/>
      </dsp:txXfrm>
    </dsp:sp>
    <dsp:sp modelId="{F984A2AD-75A3-4450-B62B-17A8559958D0}">
      <dsp:nvSpPr>
        <dsp:cNvPr id="0" name=""/>
        <dsp:cNvSpPr/>
      </dsp:nvSpPr>
      <dsp:spPr>
        <a:xfrm>
          <a:off x="0" y="2247359"/>
          <a:ext cx="1102995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Much easier to communicate </a:t>
          </a:r>
        </a:p>
      </dsp:txBody>
      <dsp:txXfrm>
        <a:off x="31984" y="2279343"/>
        <a:ext cx="10965982" cy="591232"/>
      </dsp:txXfrm>
    </dsp:sp>
    <dsp:sp modelId="{ABBDB21E-401B-442D-A5A4-DDC1F418603A}">
      <dsp:nvSpPr>
        <dsp:cNvPr id="0" name=""/>
        <dsp:cNvSpPr/>
      </dsp:nvSpPr>
      <dsp:spPr>
        <a:xfrm>
          <a:off x="0" y="2983199"/>
          <a:ext cx="1102995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Allows for greater accountability </a:t>
          </a:r>
        </a:p>
      </dsp:txBody>
      <dsp:txXfrm>
        <a:off x="31984" y="3015183"/>
        <a:ext cx="10965982" cy="5912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0B9DF-5181-4436-8228-43FC503B1241}">
      <dsp:nvSpPr>
        <dsp:cNvPr id="0" name=""/>
        <dsp:cNvSpPr/>
      </dsp:nvSpPr>
      <dsp:spPr>
        <a:xfrm rot="5400000">
          <a:off x="-231081" y="232602"/>
          <a:ext cx="1540546" cy="10783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Rules</a:t>
          </a:r>
        </a:p>
      </dsp:txBody>
      <dsp:txXfrm rot="-5400000">
        <a:off x="1" y="540711"/>
        <a:ext cx="1078382" cy="462164"/>
      </dsp:txXfrm>
    </dsp:sp>
    <dsp:sp modelId="{D288BD27-756C-4DEF-B840-2A16B39239AD}">
      <dsp:nvSpPr>
        <dsp:cNvPr id="0" name=""/>
        <dsp:cNvSpPr/>
      </dsp:nvSpPr>
      <dsp:spPr>
        <a:xfrm rot="5400000">
          <a:off x="2749963" y="-1670060"/>
          <a:ext cx="1001355" cy="4344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Homework in July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Public review draft on August 6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Committee review on August 13</a:t>
          </a:r>
        </a:p>
      </dsp:txBody>
      <dsp:txXfrm rot="-5400000">
        <a:off x="1078382" y="50403"/>
        <a:ext cx="4295635" cy="903591"/>
      </dsp:txXfrm>
    </dsp:sp>
    <dsp:sp modelId="{A980E130-A281-4656-BCBC-9651C6825F0C}">
      <dsp:nvSpPr>
        <dsp:cNvPr id="0" name=""/>
        <dsp:cNvSpPr/>
      </dsp:nvSpPr>
      <dsp:spPr>
        <a:xfrm rot="5400000">
          <a:off x="-231081" y="1578284"/>
          <a:ext cx="1540546" cy="10783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Resolution</a:t>
          </a:r>
        </a:p>
      </dsp:txBody>
      <dsp:txXfrm rot="-5400000">
        <a:off x="1" y="1886393"/>
        <a:ext cx="1078382" cy="462164"/>
      </dsp:txXfrm>
    </dsp:sp>
    <dsp:sp modelId="{4E30502B-9DF2-43FE-90DC-0417D076C826}">
      <dsp:nvSpPr>
        <dsp:cNvPr id="0" name=""/>
        <dsp:cNvSpPr/>
      </dsp:nvSpPr>
      <dsp:spPr>
        <a:xfrm rot="5400000">
          <a:off x="2749963" y="-324378"/>
          <a:ext cx="1001355" cy="4344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Introduction on August 24</a:t>
          </a:r>
        </a:p>
      </dsp:txBody>
      <dsp:txXfrm rot="-5400000">
        <a:off x="1078382" y="1396085"/>
        <a:ext cx="4295635" cy="903591"/>
      </dsp:txXfrm>
    </dsp:sp>
    <dsp:sp modelId="{604AB81E-5BF5-4335-AC2C-FA5AB5834201}">
      <dsp:nvSpPr>
        <dsp:cNvPr id="0" name=""/>
        <dsp:cNvSpPr/>
      </dsp:nvSpPr>
      <dsp:spPr>
        <a:xfrm rot="5400000">
          <a:off x="-231081" y="2923967"/>
          <a:ext cx="1540546" cy="10783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Adoption</a:t>
          </a:r>
        </a:p>
      </dsp:txBody>
      <dsp:txXfrm rot="-5400000">
        <a:off x="1" y="3232076"/>
        <a:ext cx="1078382" cy="462164"/>
      </dsp:txXfrm>
    </dsp:sp>
    <dsp:sp modelId="{F5ED533E-ED9B-4D0D-906F-A5B2519B9002}">
      <dsp:nvSpPr>
        <dsp:cNvPr id="0" name=""/>
        <dsp:cNvSpPr/>
      </dsp:nvSpPr>
      <dsp:spPr>
        <a:xfrm rot="5400000">
          <a:off x="2749963" y="1021304"/>
          <a:ext cx="1001355" cy="4344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Public process after introduction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Public hearing and vote on September 14</a:t>
          </a:r>
        </a:p>
      </dsp:txBody>
      <dsp:txXfrm rot="-5400000">
        <a:off x="1078382" y="2741767"/>
        <a:ext cx="4295635" cy="9035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15B3B-73A3-40AB-98AF-FAC2E2D565F1}">
      <dsp:nvSpPr>
        <dsp:cNvPr id="0" name=""/>
        <dsp:cNvSpPr/>
      </dsp:nvSpPr>
      <dsp:spPr>
        <a:xfrm rot="5400000">
          <a:off x="-175250" y="177732"/>
          <a:ext cx="1168333" cy="817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Committee</a:t>
          </a:r>
        </a:p>
      </dsp:txBody>
      <dsp:txXfrm rot="-5400000">
        <a:off x="1" y="411399"/>
        <a:ext cx="817833" cy="350500"/>
      </dsp:txXfrm>
    </dsp:sp>
    <dsp:sp modelId="{A8D54260-FDD0-4C2F-9B98-251B49C7F885}">
      <dsp:nvSpPr>
        <dsp:cNvPr id="0" name=""/>
        <dsp:cNvSpPr/>
      </dsp:nvSpPr>
      <dsp:spPr>
        <a:xfrm rot="5400000">
          <a:off x="2773001" y="-1952685"/>
          <a:ext cx="759417" cy="4669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Homework in July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Public review draft on August 2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Committee reviews in August</a:t>
          </a:r>
        </a:p>
      </dsp:txBody>
      <dsp:txXfrm rot="-5400000">
        <a:off x="817834" y="39554"/>
        <a:ext cx="4632680" cy="685273"/>
      </dsp:txXfrm>
    </dsp:sp>
    <dsp:sp modelId="{491CFF70-D40B-4D93-AD8C-0D4F71B55462}">
      <dsp:nvSpPr>
        <dsp:cNvPr id="0" name=""/>
        <dsp:cNvSpPr/>
      </dsp:nvSpPr>
      <dsp:spPr>
        <a:xfrm rot="5400000">
          <a:off x="-175250" y="1198283"/>
          <a:ext cx="1168333" cy="817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Rules</a:t>
          </a:r>
        </a:p>
      </dsp:txBody>
      <dsp:txXfrm rot="-5400000">
        <a:off x="1" y="1431950"/>
        <a:ext cx="817833" cy="350500"/>
      </dsp:txXfrm>
    </dsp:sp>
    <dsp:sp modelId="{894D2BF6-6014-4D09-BAEB-B70D590BAED2}">
      <dsp:nvSpPr>
        <dsp:cNvPr id="0" name=""/>
        <dsp:cNvSpPr/>
      </dsp:nvSpPr>
      <dsp:spPr>
        <a:xfrm rot="5400000">
          <a:off x="2773001" y="-932134"/>
          <a:ext cx="759417" cy="4669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Committee review on August 27</a:t>
          </a:r>
        </a:p>
      </dsp:txBody>
      <dsp:txXfrm rot="-5400000">
        <a:off x="817834" y="1060105"/>
        <a:ext cx="4632680" cy="685273"/>
      </dsp:txXfrm>
    </dsp:sp>
    <dsp:sp modelId="{452CAE3E-50ED-4310-879D-66BB2387AF7E}">
      <dsp:nvSpPr>
        <dsp:cNvPr id="0" name=""/>
        <dsp:cNvSpPr/>
      </dsp:nvSpPr>
      <dsp:spPr>
        <a:xfrm rot="5400000">
          <a:off x="-175250" y="2218834"/>
          <a:ext cx="1168333" cy="817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Resolution</a:t>
          </a:r>
        </a:p>
      </dsp:txBody>
      <dsp:txXfrm rot="-5400000">
        <a:off x="1" y="2452501"/>
        <a:ext cx="817833" cy="350500"/>
      </dsp:txXfrm>
    </dsp:sp>
    <dsp:sp modelId="{6785D655-B80B-4254-A32D-451E1863282F}">
      <dsp:nvSpPr>
        <dsp:cNvPr id="0" name=""/>
        <dsp:cNvSpPr/>
      </dsp:nvSpPr>
      <dsp:spPr>
        <a:xfrm rot="5400000">
          <a:off x="2773001" y="88416"/>
          <a:ext cx="759417" cy="4669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Introduction on September 14</a:t>
          </a:r>
        </a:p>
      </dsp:txBody>
      <dsp:txXfrm rot="-5400000">
        <a:off x="817834" y="2080655"/>
        <a:ext cx="4632680" cy="685273"/>
      </dsp:txXfrm>
    </dsp:sp>
    <dsp:sp modelId="{76507323-7EC8-4EBC-B94E-CEAB06A84E6F}">
      <dsp:nvSpPr>
        <dsp:cNvPr id="0" name=""/>
        <dsp:cNvSpPr/>
      </dsp:nvSpPr>
      <dsp:spPr>
        <a:xfrm rot="5400000">
          <a:off x="-175250" y="3239385"/>
          <a:ext cx="1168333" cy="817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Adoption</a:t>
          </a:r>
        </a:p>
      </dsp:txBody>
      <dsp:txXfrm rot="-5400000">
        <a:off x="1" y="3473052"/>
        <a:ext cx="817833" cy="350500"/>
      </dsp:txXfrm>
    </dsp:sp>
    <dsp:sp modelId="{CE6E21FE-B619-4A89-AE34-C88B1A352E97}">
      <dsp:nvSpPr>
        <dsp:cNvPr id="0" name=""/>
        <dsp:cNvSpPr/>
      </dsp:nvSpPr>
      <dsp:spPr>
        <a:xfrm rot="5400000">
          <a:off x="2773001" y="1108968"/>
          <a:ext cx="759417" cy="4669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Public process after introduction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Public hearing and vote on September 28</a:t>
          </a:r>
        </a:p>
      </dsp:txBody>
      <dsp:txXfrm rot="-5400000">
        <a:off x="817834" y="3101207"/>
        <a:ext cx="4632680" cy="6852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4552-0A61-4472-A621-30E37C1B5C0C}">
      <dsp:nvSpPr>
        <dsp:cNvPr id="0" name=""/>
        <dsp:cNvSpPr/>
      </dsp:nvSpPr>
      <dsp:spPr>
        <a:xfrm>
          <a:off x="0" y="690453"/>
          <a:ext cx="3102173" cy="1969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4900C-B226-40E8-9C6A-A63BDE07425E}">
      <dsp:nvSpPr>
        <dsp:cNvPr id="0" name=""/>
        <dsp:cNvSpPr/>
      </dsp:nvSpPr>
      <dsp:spPr>
        <a:xfrm>
          <a:off x="344685" y="1017904"/>
          <a:ext cx="3102173" cy="196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Suzanne takes over</a:t>
          </a:r>
        </a:p>
      </dsp:txBody>
      <dsp:txXfrm>
        <a:off x="402381" y="1075600"/>
        <a:ext cx="2986781" cy="1854488"/>
      </dsp:txXfrm>
    </dsp:sp>
    <dsp:sp modelId="{1CA41365-FA53-420C-A898-0EC848C50F47}">
      <dsp:nvSpPr>
        <dsp:cNvPr id="0" name=""/>
        <dsp:cNvSpPr/>
      </dsp:nvSpPr>
      <dsp:spPr>
        <a:xfrm>
          <a:off x="3791545" y="690453"/>
          <a:ext cx="3102173" cy="1969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8B4E9-3C19-401E-8029-D9F1763E42F1}">
      <dsp:nvSpPr>
        <dsp:cNvPr id="0" name=""/>
        <dsp:cNvSpPr/>
      </dsp:nvSpPr>
      <dsp:spPr>
        <a:xfrm>
          <a:off x="4136231" y="1017904"/>
          <a:ext cx="3102173" cy="196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Accordion-style process </a:t>
          </a:r>
        </a:p>
      </dsp:txBody>
      <dsp:txXfrm>
        <a:off x="4193927" y="1075600"/>
        <a:ext cx="2986781" cy="1854488"/>
      </dsp:txXfrm>
    </dsp:sp>
    <dsp:sp modelId="{C236B096-845C-4FD7-9EEE-05C55836B329}">
      <dsp:nvSpPr>
        <dsp:cNvPr id="0" name=""/>
        <dsp:cNvSpPr/>
      </dsp:nvSpPr>
      <dsp:spPr>
        <a:xfrm>
          <a:off x="7583090" y="690453"/>
          <a:ext cx="3102173" cy="1969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6E540-CBE9-43AD-AE57-9CA9E0949592}">
      <dsp:nvSpPr>
        <dsp:cNvPr id="0" name=""/>
        <dsp:cNvSpPr/>
      </dsp:nvSpPr>
      <dsp:spPr>
        <a:xfrm>
          <a:off x="7927776" y="1017904"/>
          <a:ext cx="3102173" cy="196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An updated document to approve by years end </a:t>
          </a:r>
        </a:p>
      </dsp:txBody>
      <dsp:txXfrm>
        <a:off x="7985472" y="1075600"/>
        <a:ext cx="2986781" cy="1854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EB8A3-6B8F-40CC-B455-E4B6A4174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6346" y="849745"/>
            <a:ext cx="5526993" cy="4745836"/>
          </a:xfrm>
        </p:spPr>
        <p:txBody>
          <a:bodyPr anchor="ctr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Updating our 2019-2021 assembly priorities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DE5DD-8E85-42D3-B1AD-144F854EC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076" y="668740"/>
            <a:ext cx="3147043" cy="4926841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By felix rivera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3967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B85F-A78D-4120-91C8-A43E1F17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Benefits of the new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F5CB72-7E8E-4618-8B0D-41EB3C888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34073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805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8D66B-0F69-40C1-91A2-FB650BC0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Exercise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72B93C-3A7D-4BEA-ACFA-063A674F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87" y="2254102"/>
            <a:ext cx="4947221" cy="36503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Priority: Quality of Life</a:t>
            </a:r>
          </a:p>
          <a:p>
            <a:r>
              <a:rPr lang="en-US">
                <a:solidFill>
                  <a:srgbClr val="FFFFFF"/>
                </a:solidFill>
              </a:rPr>
              <a:t>Prompt: Where do you think we should be heading? </a:t>
            </a:r>
          </a:p>
          <a:p>
            <a:r>
              <a:rPr lang="en-US">
                <a:solidFill>
                  <a:srgbClr val="FFFFFF"/>
                </a:solidFill>
              </a:rPr>
              <a:t>Specific</a:t>
            </a:r>
          </a:p>
          <a:p>
            <a:r>
              <a:rPr lang="en-US">
                <a:solidFill>
                  <a:srgbClr val="FFFFFF"/>
                </a:solidFill>
              </a:rPr>
              <a:t>Measurable</a:t>
            </a:r>
          </a:p>
          <a:p>
            <a:r>
              <a:rPr lang="en-US">
                <a:solidFill>
                  <a:srgbClr val="FFFFFF"/>
                </a:solidFill>
              </a:rPr>
              <a:t>Attainable</a:t>
            </a:r>
          </a:p>
          <a:p>
            <a:r>
              <a:rPr lang="en-US">
                <a:solidFill>
                  <a:srgbClr val="FFFFFF"/>
                </a:solidFill>
              </a:rPr>
              <a:t>Realistic </a:t>
            </a:r>
          </a:p>
          <a:p>
            <a:r>
              <a:rPr lang="en-US">
                <a:solidFill>
                  <a:srgbClr val="FFFFFF"/>
                </a:solidFill>
              </a:rPr>
              <a:t>Time-Bound</a:t>
            </a:r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9B78565A-C462-47C8-968B-F386D471B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084" y="2056763"/>
            <a:ext cx="4952475" cy="275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46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9549-6642-4A08-A7C5-E142F35E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from here – two pathways forward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FB406D-DA7A-487B-93AC-55C7058E3A1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4929045"/>
              </p:ext>
            </p:extLst>
          </p:nvPr>
        </p:nvGraphicFramePr>
        <p:xfrm>
          <a:off x="581025" y="2227264"/>
          <a:ext cx="5422900" cy="4234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E30733D-BE50-4816-888C-503246E5C50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416134"/>
              </p:ext>
            </p:extLst>
          </p:nvPr>
        </p:nvGraphicFramePr>
        <p:xfrm>
          <a:off x="6188075" y="2227263"/>
          <a:ext cx="5487586" cy="4234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512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D6764-EE37-471D-8421-FEBB3105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Beyond resolution adoption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2CAB4A-0874-416E-BB90-4D3ACAC5A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77756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033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AC177D-C120-4E79-9212-512A07BB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Open discussion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0620C-7C3F-4106-BC44-E28F388B5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076" y="668740"/>
            <a:ext cx="3147043" cy="492684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326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C8E1-E377-4FE5-B2FC-15B81DE4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F042A5-6422-413D-9EC1-48930D1BA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650442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446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accordion, person, music&#10;&#10;Description automatically generated">
            <a:extLst>
              <a:ext uri="{FF2B5EF4-FFF2-40B4-BE49-F238E27FC236}">
                <a16:creationId xmlns:a16="http://schemas.microsoft.com/office/drawing/2014/main" id="{9BA9F0BD-1955-4357-A2EC-855BABE5D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035" y="791756"/>
            <a:ext cx="3653590" cy="44984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9BA6F-4E31-43AE-94F7-E5D627AC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What we’ve agreed on so far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C4E91-0105-47C4-AFAC-1C30DF9F5FCB}"/>
              </a:ext>
            </a:extLst>
          </p:cNvPr>
          <p:cNvSpPr txBox="1"/>
          <p:nvPr/>
        </p:nvSpPr>
        <p:spPr>
          <a:xfrm>
            <a:off x="3325789" y="5712356"/>
            <a:ext cx="209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Rules Committee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D3698-B123-465F-ADC9-5BA8A70A98DC}"/>
              </a:ext>
            </a:extLst>
          </p:cNvPr>
          <p:cNvSpPr txBox="1"/>
          <p:nvPr/>
        </p:nvSpPr>
        <p:spPr>
          <a:xfrm>
            <a:off x="6042928" y="5712356"/>
            <a:ext cx="162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Committee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3D7CE4-FC45-4BAA-BC4E-857B50B8B1FC}"/>
              </a:ext>
            </a:extLst>
          </p:cNvPr>
          <p:cNvSpPr txBox="1"/>
          <p:nvPr/>
        </p:nvSpPr>
        <p:spPr>
          <a:xfrm>
            <a:off x="1099990" y="5712356"/>
            <a:ext cx="162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Committee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F96366-5506-4AC0-8EC5-471AF823151A}"/>
              </a:ext>
            </a:extLst>
          </p:cNvPr>
          <p:cNvCxnSpPr/>
          <p:nvPr/>
        </p:nvCxnSpPr>
        <p:spPr>
          <a:xfrm flipH="1">
            <a:off x="2493860" y="5897022"/>
            <a:ext cx="6382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AAD3AD-0B2E-4BC8-9752-F2579FBEAEFE}"/>
              </a:ext>
            </a:extLst>
          </p:cNvPr>
          <p:cNvCxnSpPr/>
          <p:nvPr/>
        </p:nvCxnSpPr>
        <p:spPr>
          <a:xfrm flipH="1">
            <a:off x="5247570" y="5887230"/>
            <a:ext cx="6382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5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35DA-A906-465D-8FF2-F193138CD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addition to the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77D14-D32E-4D80-803E-9AD059EDF669}"/>
              </a:ext>
            </a:extLst>
          </p:cNvPr>
          <p:cNvSpPr/>
          <p:nvPr/>
        </p:nvSpPr>
        <p:spPr>
          <a:xfrm>
            <a:off x="1044713" y="2716326"/>
            <a:ext cx="1010257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Overarching Framework 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 Overarching Rubric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 Some Other Cool Name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58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444B-DB28-43AD-BB92-90B5305A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Priorities</a:t>
            </a:r>
          </a:p>
        </p:txBody>
      </p:sp>
      <p:pic>
        <p:nvPicPr>
          <p:cNvPr id="13" name="Content Placeholder 12" descr="A picture containing table, seat, console table, stand&#10;&#10;Description automatically generated">
            <a:extLst>
              <a:ext uri="{FF2B5EF4-FFF2-40B4-BE49-F238E27FC236}">
                <a16:creationId xmlns:a16="http://schemas.microsoft.com/office/drawing/2014/main" id="{06DB40F1-E305-4D14-B6F6-7FDF6CF23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606" y="2690869"/>
            <a:ext cx="3017681" cy="3238500"/>
          </a:xfrm>
        </p:spPr>
      </p:pic>
      <p:pic>
        <p:nvPicPr>
          <p:cNvPr id="23" name="Content Placeholder 12" descr="A picture containing table, seat, console table, stand&#10;&#10;Description automatically generated">
            <a:extLst>
              <a:ext uri="{FF2B5EF4-FFF2-40B4-BE49-F238E27FC236}">
                <a16:creationId xmlns:a16="http://schemas.microsoft.com/office/drawing/2014/main" id="{5DDE3E45-214E-4184-B52E-A6692592D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668" y="2690869"/>
            <a:ext cx="3017681" cy="3238500"/>
          </a:xfrm>
          <a:prstGeom prst="rect">
            <a:avLst/>
          </a:prstGeom>
        </p:spPr>
      </p:pic>
      <p:pic>
        <p:nvPicPr>
          <p:cNvPr id="28" name="Content Placeholder 12" descr="A picture containing table, seat, console table, stand&#10;&#10;Description automatically generated">
            <a:extLst>
              <a:ext uri="{FF2B5EF4-FFF2-40B4-BE49-F238E27FC236}">
                <a16:creationId xmlns:a16="http://schemas.microsoft.com/office/drawing/2014/main" id="{A7423272-EFC9-433F-B0F2-3B53CE64B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504" y="2690869"/>
            <a:ext cx="3017681" cy="3238500"/>
          </a:xfrm>
          <a:prstGeom prst="rect">
            <a:avLst/>
          </a:prstGeom>
        </p:spPr>
      </p:pic>
      <p:pic>
        <p:nvPicPr>
          <p:cNvPr id="29" name="Content Placeholder 12" descr="A picture containing table, seat, console table, stand&#10;&#10;Description automatically generated">
            <a:extLst>
              <a:ext uri="{FF2B5EF4-FFF2-40B4-BE49-F238E27FC236}">
                <a16:creationId xmlns:a16="http://schemas.microsoft.com/office/drawing/2014/main" id="{B282F5EB-B2BC-46A7-BEB7-1EE574AD2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566" y="2690869"/>
            <a:ext cx="3017681" cy="3238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A19187-6005-48AA-AE3A-E0F7C0B60AB1}"/>
              </a:ext>
            </a:extLst>
          </p:cNvPr>
          <p:cNvSpPr txBox="1"/>
          <p:nvPr/>
        </p:nvSpPr>
        <p:spPr>
          <a:xfrm>
            <a:off x="1745123" y="6096000"/>
            <a:ext cx="21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of Life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4C3B00-3EC7-4DE1-976E-3500A06C95ED}"/>
              </a:ext>
            </a:extLst>
          </p:cNvPr>
          <p:cNvSpPr txBox="1"/>
          <p:nvPr/>
        </p:nvSpPr>
        <p:spPr>
          <a:xfrm>
            <a:off x="4243289" y="6096000"/>
            <a:ext cx="21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Homelessness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2F1525-DB5E-406D-9A31-C57DF41EA5E1}"/>
              </a:ext>
            </a:extLst>
          </p:cNvPr>
          <p:cNvSpPr txBox="1"/>
          <p:nvPr/>
        </p:nvSpPr>
        <p:spPr>
          <a:xfrm>
            <a:off x="6786277" y="6096000"/>
            <a:ext cx="158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Safety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1D4EDA-C347-47F0-BE2C-5AF500D26457}"/>
              </a:ext>
            </a:extLst>
          </p:cNvPr>
          <p:cNvSpPr txBox="1"/>
          <p:nvPr/>
        </p:nvSpPr>
        <p:spPr>
          <a:xfrm>
            <a:off x="8826879" y="6096000"/>
            <a:ext cx="244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Economic Development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5FFA90-269C-4CB4-A347-7FBABF0CC73C}"/>
              </a:ext>
            </a:extLst>
          </p:cNvPr>
          <p:cNvSpPr txBox="1"/>
          <p:nvPr/>
        </p:nvSpPr>
        <p:spPr>
          <a:xfrm>
            <a:off x="5351612" y="2053556"/>
            <a:ext cx="207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43525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444B-DB28-43AD-BB92-90B5305A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Priorities V2</a:t>
            </a:r>
          </a:p>
        </p:txBody>
      </p:sp>
      <p:pic>
        <p:nvPicPr>
          <p:cNvPr id="13" name="Content Placeholder 12" descr="A picture containing table, seat, console table, stand&#10;&#10;Description automatically generated">
            <a:extLst>
              <a:ext uri="{FF2B5EF4-FFF2-40B4-BE49-F238E27FC236}">
                <a16:creationId xmlns:a16="http://schemas.microsoft.com/office/drawing/2014/main" id="{06DB40F1-E305-4D14-B6F6-7FDF6CF23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606" y="2690869"/>
            <a:ext cx="3017681" cy="3238500"/>
          </a:xfrm>
        </p:spPr>
      </p:pic>
      <p:pic>
        <p:nvPicPr>
          <p:cNvPr id="23" name="Content Placeholder 12" descr="A picture containing table, seat, console table, stand&#10;&#10;Description automatically generated">
            <a:extLst>
              <a:ext uri="{FF2B5EF4-FFF2-40B4-BE49-F238E27FC236}">
                <a16:creationId xmlns:a16="http://schemas.microsoft.com/office/drawing/2014/main" id="{5DDE3E45-214E-4184-B52E-A6692592D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668" y="2690869"/>
            <a:ext cx="3017681" cy="3238500"/>
          </a:xfrm>
          <a:prstGeom prst="rect">
            <a:avLst/>
          </a:prstGeom>
        </p:spPr>
      </p:pic>
      <p:pic>
        <p:nvPicPr>
          <p:cNvPr id="28" name="Content Placeholder 12" descr="A picture containing table, seat, console table, stand&#10;&#10;Description automatically generated">
            <a:extLst>
              <a:ext uri="{FF2B5EF4-FFF2-40B4-BE49-F238E27FC236}">
                <a16:creationId xmlns:a16="http://schemas.microsoft.com/office/drawing/2014/main" id="{A7423272-EFC9-433F-B0F2-3B53CE64B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504" y="2690869"/>
            <a:ext cx="3017681" cy="3238500"/>
          </a:xfrm>
          <a:prstGeom prst="rect">
            <a:avLst/>
          </a:prstGeom>
        </p:spPr>
      </p:pic>
      <p:pic>
        <p:nvPicPr>
          <p:cNvPr id="29" name="Content Placeholder 12" descr="A picture containing table, seat, console table, stand&#10;&#10;Description automatically generated">
            <a:extLst>
              <a:ext uri="{FF2B5EF4-FFF2-40B4-BE49-F238E27FC236}">
                <a16:creationId xmlns:a16="http://schemas.microsoft.com/office/drawing/2014/main" id="{B282F5EB-B2BC-46A7-BEB7-1EE574AD2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566" y="2690869"/>
            <a:ext cx="3017681" cy="3238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A19187-6005-48AA-AE3A-E0F7C0B60AB1}"/>
              </a:ext>
            </a:extLst>
          </p:cNvPr>
          <p:cNvSpPr txBox="1"/>
          <p:nvPr/>
        </p:nvSpPr>
        <p:spPr>
          <a:xfrm>
            <a:off x="1745123" y="6096000"/>
            <a:ext cx="21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of Life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4C3B00-3EC7-4DE1-976E-3500A06C95ED}"/>
              </a:ext>
            </a:extLst>
          </p:cNvPr>
          <p:cNvSpPr txBox="1"/>
          <p:nvPr/>
        </p:nvSpPr>
        <p:spPr>
          <a:xfrm>
            <a:off x="4243289" y="6096000"/>
            <a:ext cx="21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Homelessness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2F1525-DB5E-406D-9A31-C57DF41EA5E1}"/>
              </a:ext>
            </a:extLst>
          </p:cNvPr>
          <p:cNvSpPr txBox="1"/>
          <p:nvPr/>
        </p:nvSpPr>
        <p:spPr>
          <a:xfrm>
            <a:off x="6786277" y="6096000"/>
            <a:ext cx="158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Safety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1D4EDA-C347-47F0-BE2C-5AF500D26457}"/>
              </a:ext>
            </a:extLst>
          </p:cNvPr>
          <p:cNvSpPr txBox="1"/>
          <p:nvPr/>
        </p:nvSpPr>
        <p:spPr>
          <a:xfrm>
            <a:off x="8826879" y="6096000"/>
            <a:ext cx="244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Economic Development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5FFA90-269C-4CB4-A347-7FBABF0CC73C}"/>
              </a:ext>
            </a:extLst>
          </p:cNvPr>
          <p:cNvSpPr txBox="1"/>
          <p:nvPr/>
        </p:nvSpPr>
        <p:spPr>
          <a:xfrm>
            <a:off x="5126591" y="2053556"/>
            <a:ext cx="285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Communications and Equity</a:t>
            </a:r>
          </a:p>
        </p:txBody>
      </p:sp>
    </p:spTree>
    <p:extLst>
      <p:ext uri="{BB962C8B-B14F-4D97-AF65-F5344CB8AC3E}">
        <p14:creationId xmlns:p14="http://schemas.microsoft.com/office/powerpoint/2010/main" val="163964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4577-8241-40FB-90F9-521E790C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The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E673A5-82DF-45A4-969D-0298FC710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558552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17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4577-8241-40FB-90F9-521E790C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The process V2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E673A5-82DF-45A4-969D-0298FC710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903792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24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8B61-CB49-473C-A1AB-15A6A5C1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The old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5045F2-DDCB-4961-8E6A-6F1CF30A0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72692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75785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AA3A875721F14CA7335BC7252BBF28" ma:contentTypeVersion="1" ma:contentTypeDescription="Create a new document." ma:contentTypeScope="" ma:versionID="7303a55e8901e720ce206d4cf7801143">
  <xsd:schema xmlns:xsd="http://www.w3.org/2001/XMLSchema" xmlns:xs="http://www.w3.org/2001/XMLSchema" xmlns:p="http://schemas.microsoft.com/office/2006/metadata/properties" xmlns:ns2="c2cd5102-672f-4cb7-8a8f-d88cffe52635" targetNamespace="http://schemas.microsoft.com/office/2006/metadata/properties" ma:root="true" ma:fieldsID="abf25cbce7c244ec2862868844407a23" ns2:_="">
    <xsd:import namespace="c2cd5102-672f-4cb7-8a8f-d88cffe5263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d5102-672f-4cb7-8a8f-d88cffe526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0D293D-DD1A-4C54-9A0F-82C44DE9E741}"/>
</file>

<file path=customXml/itemProps2.xml><?xml version="1.0" encoding="utf-8"?>
<ds:datastoreItem xmlns:ds="http://schemas.openxmlformats.org/officeDocument/2006/customXml" ds:itemID="{04B24412-E318-430D-8998-065084D6AE26}"/>
</file>

<file path=customXml/itemProps3.xml><?xml version="1.0" encoding="utf-8"?>
<ds:datastoreItem xmlns:ds="http://schemas.openxmlformats.org/officeDocument/2006/customXml" ds:itemID="{6863CE9B-D240-476E-A1ED-010FE21AABEE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119</TotalTime>
  <Words>286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Wingdings 2</vt:lpstr>
      <vt:lpstr>Dividend</vt:lpstr>
      <vt:lpstr>Updating our 2019-2021 assembly priorities</vt:lpstr>
      <vt:lpstr>agenda</vt:lpstr>
      <vt:lpstr>What we’ve agreed on so far</vt:lpstr>
      <vt:lpstr>New addition to the process</vt:lpstr>
      <vt:lpstr>Priorities</vt:lpstr>
      <vt:lpstr>Priorities V2</vt:lpstr>
      <vt:lpstr>The process</vt:lpstr>
      <vt:lpstr>The process V2</vt:lpstr>
      <vt:lpstr>The old</vt:lpstr>
      <vt:lpstr>Benefits of the new</vt:lpstr>
      <vt:lpstr>Exercise </vt:lpstr>
      <vt:lpstr>The process from here – two pathways forward</vt:lpstr>
      <vt:lpstr>Beyond resolution adoption</vt:lpstr>
      <vt:lpstr>Open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Updating our 2019-2021 assembly priorities</dc:title>
  <dc:creator>Felix Rivera</dc:creator>
  <cp:lastModifiedBy>Felix Rivera</cp:lastModifiedBy>
  <cp:revision>11</cp:revision>
  <dcterms:created xsi:type="dcterms:W3CDTF">2021-07-09T05:39:29Z</dcterms:created>
  <dcterms:modified xsi:type="dcterms:W3CDTF">2021-07-09T07:38:39Z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0x010100FBAA3A875721F14CA7335BC7252BBF28</vt:lpwstr>
  </property>
</Properties>
</file>