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Override PartName="/ppt/diagrams/data1.xml" ContentType="application/vnd.openxmlformats-officedocument.drawingml.diagramData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diagrams/data3.xml" ContentType="application/vnd.openxmlformats-officedocument.drawingml.diagramData+xml"/>
  <Override PartName="/ppt/diagrams/data2.xml" ContentType="application/vnd.openxmlformats-officedocument.drawingml.diagramData+xml"/>
  <Override PartName="/ppt/slides/slide1.xml" ContentType="application/vnd.openxmlformats-officedocument.presentationml.slide+xml"/>
  <Override PartName="/ppt/presentation.xml" ContentType="application/vnd.openxmlformats-officedocument.presentationml.presentation.main+xml"/>
  <Override PartName="/ppt/notesSlides/notesSlide6.xml" ContentType="application/vnd.openxmlformats-officedocument.presentationml.notesSlide+xml"/>
  <Override PartName="/ppt/slideMasters/slideMaster1.xml" ContentType="application/vnd.openxmlformats-officedocument.presentationml.slideMaster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notesSlides/notesSlide5.xml" ContentType="application/vnd.openxmlformats-officedocument.presentationml.notes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Masters/notesMaster1.xml" ContentType="application/vnd.openxmlformats-officedocument.presentationml.notesMaster+xml"/>
  <Override PartName="/ppt/diagrams/drawing3.xml" ContentType="application/vnd.ms-office.drawingml.diagramDrawing+xml"/>
  <Override PartName="/ppt/diagrams/layout3.xml" ContentType="application/vnd.openxmlformats-officedocument.drawingml.diagramLayout+xml"/>
  <Override PartName="/ppt/diagrams/layout1.xml" ContentType="application/vnd.openxmlformats-officedocument.drawingml.diagramLayout+xml"/>
  <Override PartName="/ppt/diagrams/drawing2.xml" ContentType="application/vnd.ms-office.drawingml.diagramDrawing+xml"/>
  <Override PartName="/ppt/diagrams/quickStyle1.xml" ContentType="application/vnd.openxmlformats-officedocument.drawingml.diagramStyle+xml"/>
  <Override PartName="/ppt/theme/theme1.xml" ContentType="application/vnd.openxmlformats-officedocument.theme+xml"/>
  <Override PartName="/ppt/diagrams/colors1.xml" ContentType="application/vnd.openxmlformats-officedocument.drawingml.diagramColors+xml"/>
  <Override PartName="/ppt/diagrams/colors2.xml" ContentType="application/vnd.openxmlformats-officedocument.drawingml.diagramColors+xml"/>
  <Override PartName="/ppt/diagrams/quickStyle2.xml" ContentType="application/vnd.openxmlformats-officedocument.drawingml.diagramStyle+xml"/>
  <Override PartName="/ppt/diagrams/layout2.xml" ContentType="application/vnd.openxmlformats-officedocument.drawingml.diagramLayout+xml"/>
  <Override PartName="/ppt/theme/theme2.xml" ContentType="application/vnd.openxmlformats-officedocument.theme+xml"/>
  <Override PartName="/ppt/diagrams/drawing1.xml" ContentType="application/vnd.ms-office.drawingml.diagramDrawing+xml"/>
  <Override PartName="/ppt/diagrams/colors3.xml" ContentType="application/vnd.openxmlformats-officedocument.drawingml.diagramColors+xml"/>
  <Override PartName="/ppt/diagrams/quickStyle3.xml" ContentType="application/vnd.openxmlformats-officedocument.drawingml.diagramStyle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ppt/presProps.xml" ContentType="application/vnd.openxmlformats-officedocument.presentationml.pres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0"/>
  </p:notesMasterIdLst>
  <p:sldIdLst>
    <p:sldId id="256" r:id="rId2"/>
    <p:sldId id="257" r:id="rId3"/>
    <p:sldId id="258" r:id="rId4"/>
    <p:sldId id="260" r:id="rId5"/>
    <p:sldId id="263" r:id="rId6"/>
    <p:sldId id="261" r:id="rId7"/>
    <p:sldId id="262" r:id="rId8"/>
    <p:sldId id="259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0674" autoAdjust="0"/>
    <p:restoredTop sz="96966"/>
  </p:normalViewPr>
  <p:slideViewPr>
    <p:cSldViewPr snapToGrid="0">
      <p:cViewPr varScale="1">
        <p:scale>
          <a:sx n="154" d="100"/>
          <a:sy n="154" d="100"/>
        </p:scale>
        <p:origin x="224" y="31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17" Type="http://schemas.openxmlformats.org/officeDocument/2006/relationships/customXml" Target="../customXml/item3.xml"/><Relationship Id="rId2" Type="http://schemas.openxmlformats.org/officeDocument/2006/relationships/slide" Target="slides/slide1.xml"/><Relationship Id="rId16" Type="http://schemas.openxmlformats.org/officeDocument/2006/relationships/customXml" Target="../customXml/item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customXml" Target="../customXml/item1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diagrams/_rels/data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svg"/><Relationship Id="rId1" Type="http://schemas.openxmlformats.org/officeDocument/2006/relationships/image" Target="../media/image2.png"/><Relationship Id="rId6" Type="http://schemas.openxmlformats.org/officeDocument/2006/relationships/image" Target="../media/image7.svg"/><Relationship Id="rId5" Type="http://schemas.openxmlformats.org/officeDocument/2006/relationships/image" Target="../media/image6.png"/><Relationship Id="rId4" Type="http://schemas.openxmlformats.org/officeDocument/2006/relationships/image" Target="../media/image5.svg"/></Relationships>
</file>

<file path=ppt/diagrams/_rels/data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svg"/><Relationship Id="rId1" Type="http://schemas.openxmlformats.org/officeDocument/2006/relationships/image" Target="../media/image8.png"/><Relationship Id="rId6" Type="http://schemas.openxmlformats.org/officeDocument/2006/relationships/image" Target="../media/image13.svg"/><Relationship Id="rId5" Type="http://schemas.openxmlformats.org/officeDocument/2006/relationships/image" Target="../media/image12.png"/><Relationship Id="rId4" Type="http://schemas.openxmlformats.org/officeDocument/2006/relationships/image" Target="../media/image11.svg"/></Relationships>
</file>

<file path=ppt/diagrams/_rels/data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15.svg"/><Relationship Id="rId1" Type="http://schemas.openxmlformats.org/officeDocument/2006/relationships/image" Target="../media/image14.png"/><Relationship Id="rId6" Type="http://schemas.openxmlformats.org/officeDocument/2006/relationships/image" Target="../media/image19.svg"/><Relationship Id="rId5" Type="http://schemas.openxmlformats.org/officeDocument/2006/relationships/image" Target="../media/image18.png"/><Relationship Id="rId10" Type="http://schemas.openxmlformats.org/officeDocument/2006/relationships/image" Target="../media/image23.svg"/><Relationship Id="rId4" Type="http://schemas.openxmlformats.org/officeDocument/2006/relationships/image" Target="../media/image17.svg"/><Relationship Id="rId9" Type="http://schemas.openxmlformats.org/officeDocument/2006/relationships/image" Target="../media/image22.png"/></Relationships>
</file>

<file path=ppt/diagrams/_rels/drawing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svg"/><Relationship Id="rId1" Type="http://schemas.openxmlformats.org/officeDocument/2006/relationships/image" Target="../media/image2.png"/><Relationship Id="rId6" Type="http://schemas.openxmlformats.org/officeDocument/2006/relationships/image" Target="../media/image7.svg"/><Relationship Id="rId5" Type="http://schemas.openxmlformats.org/officeDocument/2006/relationships/image" Target="../media/image6.png"/><Relationship Id="rId4" Type="http://schemas.openxmlformats.org/officeDocument/2006/relationships/image" Target="../media/image5.svg"/></Relationships>
</file>

<file path=ppt/diagrams/_rels/drawing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svg"/><Relationship Id="rId1" Type="http://schemas.openxmlformats.org/officeDocument/2006/relationships/image" Target="../media/image8.png"/><Relationship Id="rId6" Type="http://schemas.openxmlformats.org/officeDocument/2006/relationships/image" Target="../media/image13.svg"/><Relationship Id="rId5" Type="http://schemas.openxmlformats.org/officeDocument/2006/relationships/image" Target="../media/image12.png"/><Relationship Id="rId4" Type="http://schemas.openxmlformats.org/officeDocument/2006/relationships/image" Target="../media/image11.svg"/></Relationships>
</file>

<file path=ppt/diagrams/_rels/drawing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15.svg"/><Relationship Id="rId1" Type="http://schemas.openxmlformats.org/officeDocument/2006/relationships/image" Target="../media/image14.png"/><Relationship Id="rId6" Type="http://schemas.openxmlformats.org/officeDocument/2006/relationships/image" Target="../media/image19.svg"/><Relationship Id="rId5" Type="http://schemas.openxmlformats.org/officeDocument/2006/relationships/image" Target="../media/image18.png"/><Relationship Id="rId10" Type="http://schemas.openxmlformats.org/officeDocument/2006/relationships/image" Target="../media/image23.svg"/><Relationship Id="rId4" Type="http://schemas.openxmlformats.org/officeDocument/2006/relationships/image" Target="../media/image17.svg"/><Relationship Id="rId9" Type="http://schemas.openxmlformats.org/officeDocument/2006/relationships/image" Target="../media/image22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F5CDAD1-2CB4-40D9-A777-F9153FA540AA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36488415-9E4A-4DA1-8631-743BE2BADEAD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Explore the community's role in public safety</a:t>
          </a:r>
        </a:p>
      </dgm:t>
    </dgm:pt>
    <dgm:pt modelId="{92E94697-0BF2-4562-A67F-08FC5D6027D1}" type="parTrans" cxnId="{37CC9516-A04D-4072-9369-1BD0147FE2E4}">
      <dgm:prSet/>
      <dgm:spPr/>
      <dgm:t>
        <a:bodyPr/>
        <a:lstStyle/>
        <a:p>
          <a:endParaRPr lang="en-US"/>
        </a:p>
      </dgm:t>
    </dgm:pt>
    <dgm:pt modelId="{81D337BA-2851-4DBB-8EC4-1C80FAABB66D}" type="sibTrans" cxnId="{37CC9516-A04D-4072-9369-1BD0147FE2E4}">
      <dgm:prSet/>
      <dgm:spPr/>
      <dgm:t>
        <a:bodyPr/>
        <a:lstStyle/>
        <a:p>
          <a:endParaRPr lang="en-US"/>
        </a:p>
      </dgm:t>
    </dgm:pt>
    <dgm:pt modelId="{2DC0149C-3ADB-489D-9719-2380B5A318E0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Consider community engagement strategies</a:t>
          </a:r>
        </a:p>
      </dgm:t>
    </dgm:pt>
    <dgm:pt modelId="{93EB2A5B-C5A2-4904-AFA8-D0A3EA5AB565}" type="parTrans" cxnId="{4A2B7D43-00CC-495F-926A-A68A2715FDB3}">
      <dgm:prSet/>
      <dgm:spPr/>
      <dgm:t>
        <a:bodyPr/>
        <a:lstStyle/>
        <a:p>
          <a:endParaRPr lang="en-US"/>
        </a:p>
      </dgm:t>
    </dgm:pt>
    <dgm:pt modelId="{BD57B558-5E24-45DB-B9BD-6EF0BC5B8027}" type="sibTrans" cxnId="{4A2B7D43-00CC-495F-926A-A68A2715FDB3}">
      <dgm:prSet/>
      <dgm:spPr/>
      <dgm:t>
        <a:bodyPr/>
        <a:lstStyle/>
        <a:p>
          <a:endParaRPr lang="en-US"/>
        </a:p>
      </dgm:t>
    </dgm:pt>
    <dgm:pt modelId="{99BD9F90-71A6-44F2-A65C-B810FFC6352A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Issue recommendations on replacing the former commission​ by October 21, 2025</a:t>
          </a:r>
        </a:p>
      </dgm:t>
    </dgm:pt>
    <dgm:pt modelId="{51DC9AC1-7C63-4D99-A2B9-7E4061649F61}" type="parTrans" cxnId="{53B2427E-55D3-4C04-93B2-EB9CF699D58D}">
      <dgm:prSet/>
      <dgm:spPr/>
      <dgm:t>
        <a:bodyPr/>
        <a:lstStyle/>
        <a:p>
          <a:endParaRPr lang="en-US"/>
        </a:p>
      </dgm:t>
    </dgm:pt>
    <dgm:pt modelId="{2ED8F3A6-0BD9-4304-A0B5-27BC88AA19B3}" type="sibTrans" cxnId="{53B2427E-55D3-4C04-93B2-EB9CF699D58D}">
      <dgm:prSet/>
      <dgm:spPr/>
      <dgm:t>
        <a:bodyPr/>
        <a:lstStyle/>
        <a:p>
          <a:endParaRPr lang="en-US"/>
        </a:p>
      </dgm:t>
    </dgm:pt>
    <dgm:pt modelId="{66FB6EB4-811D-42F3-BAF6-068D9FC7E5E6}" type="pres">
      <dgm:prSet presAssocID="{0F5CDAD1-2CB4-40D9-A777-F9153FA540AA}" presName="root" presStyleCnt="0">
        <dgm:presLayoutVars>
          <dgm:dir/>
          <dgm:resizeHandles val="exact"/>
        </dgm:presLayoutVars>
      </dgm:prSet>
      <dgm:spPr/>
    </dgm:pt>
    <dgm:pt modelId="{DFD331C9-534F-4036-8BAD-C9AC5A96959D}" type="pres">
      <dgm:prSet presAssocID="{36488415-9E4A-4DA1-8631-743BE2BADEAD}" presName="compNode" presStyleCnt="0"/>
      <dgm:spPr/>
    </dgm:pt>
    <dgm:pt modelId="{2DFA13F5-F722-423F-B15F-A8698C32602C}" type="pres">
      <dgm:prSet presAssocID="{36488415-9E4A-4DA1-8631-743BE2BADEAD}" presName="bgRect" presStyleLbl="bgShp" presStyleIdx="0" presStyleCnt="3"/>
      <dgm:spPr/>
    </dgm:pt>
    <dgm:pt modelId="{94823989-B60F-4A04-9DF0-76E06EDD43AC}" type="pres">
      <dgm:prSet presAssocID="{36488415-9E4A-4DA1-8631-743BE2BADEAD}" presName="iconRect" presStyleLbl="node1" presStyleIdx="0" presStyleCnt="3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Group"/>
        </a:ext>
      </dgm:extLst>
    </dgm:pt>
    <dgm:pt modelId="{58F62C6E-F100-4713-856C-9FA6CC7378A0}" type="pres">
      <dgm:prSet presAssocID="{36488415-9E4A-4DA1-8631-743BE2BADEAD}" presName="spaceRect" presStyleCnt="0"/>
      <dgm:spPr/>
    </dgm:pt>
    <dgm:pt modelId="{758BBADA-1006-44F9-AA81-93B97186C10D}" type="pres">
      <dgm:prSet presAssocID="{36488415-9E4A-4DA1-8631-743BE2BADEAD}" presName="parTx" presStyleLbl="revTx" presStyleIdx="0" presStyleCnt="3">
        <dgm:presLayoutVars>
          <dgm:chMax val="0"/>
          <dgm:chPref val="0"/>
        </dgm:presLayoutVars>
      </dgm:prSet>
      <dgm:spPr/>
    </dgm:pt>
    <dgm:pt modelId="{B8EAA3FF-E2A3-4AF6-8199-B9277D5AF8AA}" type="pres">
      <dgm:prSet presAssocID="{81D337BA-2851-4DBB-8EC4-1C80FAABB66D}" presName="sibTrans" presStyleCnt="0"/>
      <dgm:spPr/>
    </dgm:pt>
    <dgm:pt modelId="{B8F69DEA-FF44-4DCF-8127-660C22B4346C}" type="pres">
      <dgm:prSet presAssocID="{2DC0149C-3ADB-489D-9719-2380B5A318E0}" presName="compNode" presStyleCnt="0"/>
      <dgm:spPr/>
    </dgm:pt>
    <dgm:pt modelId="{AF97E811-5ADF-4C0F-BE9F-0EA8ABBD569E}" type="pres">
      <dgm:prSet presAssocID="{2DC0149C-3ADB-489D-9719-2380B5A318E0}" presName="bgRect" presStyleLbl="bgShp" presStyleIdx="1" presStyleCnt="3"/>
      <dgm:spPr/>
    </dgm:pt>
    <dgm:pt modelId="{AD09A041-E23D-4390-A098-F3E0A8DE1551}" type="pres">
      <dgm:prSet presAssocID="{2DC0149C-3ADB-489D-9719-2380B5A318E0}" presName="iconRect" presStyleLbl="node1" presStyleIdx="1" presStyleCnt="3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sers"/>
        </a:ext>
      </dgm:extLst>
    </dgm:pt>
    <dgm:pt modelId="{DD75D784-1656-49F6-812B-00BD0FF039A5}" type="pres">
      <dgm:prSet presAssocID="{2DC0149C-3ADB-489D-9719-2380B5A318E0}" presName="spaceRect" presStyleCnt="0"/>
      <dgm:spPr/>
    </dgm:pt>
    <dgm:pt modelId="{5911DEC4-CC2D-46FB-AB8D-037C2B724BEC}" type="pres">
      <dgm:prSet presAssocID="{2DC0149C-3ADB-489D-9719-2380B5A318E0}" presName="parTx" presStyleLbl="revTx" presStyleIdx="1" presStyleCnt="3">
        <dgm:presLayoutVars>
          <dgm:chMax val="0"/>
          <dgm:chPref val="0"/>
        </dgm:presLayoutVars>
      </dgm:prSet>
      <dgm:spPr/>
    </dgm:pt>
    <dgm:pt modelId="{2BFF4C08-E73C-4D9F-956C-B47F23624E1A}" type="pres">
      <dgm:prSet presAssocID="{BD57B558-5E24-45DB-B9BD-6EF0BC5B8027}" presName="sibTrans" presStyleCnt="0"/>
      <dgm:spPr/>
    </dgm:pt>
    <dgm:pt modelId="{2ACE11D4-07F3-411F-A162-9CB6FAD624E4}" type="pres">
      <dgm:prSet presAssocID="{99BD9F90-71A6-44F2-A65C-B810FFC6352A}" presName="compNode" presStyleCnt="0"/>
      <dgm:spPr/>
    </dgm:pt>
    <dgm:pt modelId="{059F2847-880B-41DA-A88A-A071B3F52723}" type="pres">
      <dgm:prSet presAssocID="{99BD9F90-71A6-44F2-A65C-B810FFC6352A}" presName="bgRect" presStyleLbl="bgShp" presStyleIdx="2" presStyleCnt="3"/>
      <dgm:spPr/>
    </dgm:pt>
    <dgm:pt modelId="{5A912728-D13A-496F-AB5F-3845461F2F23}" type="pres">
      <dgm:prSet presAssocID="{99BD9F90-71A6-44F2-A65C-B810FFC6352A}" presName="iconRect" presStyleLbl="node1" presStyleIdx="2" presStyleCnt="3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Gavel"/>
        </a:ext>
      </dgm:extLst>
    </dgm:pt>
    <dgm:pt modelId="{E734731F-B881-40B4-A61E-2FB0CEA31C5F}" type="pres">
      <dgm:prSet presAssocID="{99BD9F90-71A6-44F2-A65C-B810FFC6352A}" presName="spaceRect" presStyleCnt="0"/>
      <dgm:spPr/>
    </dgm:pt>
    <dgm:pt modelId="{E2068DD0-63A4-402A-8807-41DD0C54665E}" type="pres">
      <dgm:prSet presAssocID="{99BD9F90-71A6-44F2-A65C-B810FFC6352A}" presName="parTx" presStyleLbl="revTx" presStyleIdx="2" presStyleCnt="3">
        <dgm:presLayoutVars>
          <dgm:chMax val="0"/>
          <dgm:chPref val="0"/>
        </dgm:presLayoutVars>
      </dgm:prSet>
      <dgm:spPr/>
    </dgm:pt>
  </dgm:ptLst>
  <dgm:cxnLst>
    <dgm:cxn modelId="{37CC9516-A04D-4072-9369-1BD0147FE2E4}" srcId="{0F5CDAD1-2CB4-40D9-A777-F9153FA540AA}" destId="{36488415-9E4A-4DA1-8631-743BE2BADEAD}" srcOrd="0" destOrd="0" parTransId="{92E94697-0BF2-4562-A67F-08FC5D6027D1}" sibTransId="{81D337BA-2851-4DBB-8EC4-1C80FAABB66D}"/>
    <dgm:cxn modelId="{081ECB3F-7399-4D69-AD7B-949FE498DDEA}" type="presOf" srcId="{2DC0149C-3ADB-489D-9719-2380B5A318E0}" destId="{5911DEC4-CC2D-46FB-AB8D-037C2B724BEC}" srcOrd="0" destOrd="0" presId="urn:microsoft.com/office/officeart/2018/2/layout/IconVerticalSolidList"/>
    <dgm:cxn modelId="{4A2B7D43-00CC-495F-926A-A68A2715FDB3}" srcId="{0F5CDAD1-2CB4-40D9-A777-F9153FA540AA}" destId="{2DC0149C-3ADB-489D-9719-2380B5A318E0}" srcOrd="1" destOrd="0" parTransId="{93EB2A5B-C5A2-4904-AFA8-D0A3EA5AB565}" sibTransId="{BD57B558-5E24-45DB-B9BD-6EF0BC5B8027}"/>
    <dgm:cxn modelId="{53B2427E-55D3-4C04-93B2-EB9CF699D58D}" srcId="{0F5CDAD1-2CB4-40D9-A777-F9153FA540AA}" destId="{99BD9F90-71A6-44F2-A65C-B810FFC6352A}" srcOrd="2" destOrd="0" parTransId="{51DC9AC1-7C63-4D99-A2B9-7E4061649F61}" sibTransId="{2ED8F3A6-0BD9-4304-A0B5-27BC88AA19B3}"/>
    <dgm:cxn modelId="{6DEC9EA8-A7C4-4762-8662-FF24C4A3420F}" type="presOf" srcId="{36488415-9E4A-4DA1-8631-743BE2BADEAD}" destId="{758BBADA-1006-44F9-AA81-93B97186C10D}" srcOrd="0" destOrd="0" presId="urn:microsoft.com/office/officeart/2018/2/layout/IconVerticalSolidList"/>
    <dgm:cxn modelId="{DE1F19AC-CCBE-4573-9F60-2C60972C1BC5}" type="presOf" srcId="{0F5CDAD1-2CB4-40D9-A777-F9153FA540AA}" destId="{66FB6EB4-811D-42F3-BAF6-068D9FC7E5E6}" srcOrd="0" destOrd="0" presId="urn:microsoft.com/office/officeart/2018/2/layout/IconVerticalSolidList"/>
    <dgm:cxn modelId="{D148B8EF-3675-49ED-AC72-B83E0170FD39}" type="presOf" srcId="{99BD9F90-71A6-44F2-A65C-B810FFC6352A}" destId="{E2068DD0-63A4-402A-8807-41DD0C54665E}" srcOrd="0" destOrd="0" presId="urn:microsoft.com/office/officeart/2018/2/layout/IconVerticalSolidList"/>
    <dgm:cxn modelId="{592940BE-0248-4835-B3D6-A2FD45861081}" type="presParOf" srcId="{66FB6EB4-811D-42F3-BAF6-068D9FC7E5E6}" destId="{DFD331C9-534F-4036-8BAD-C9AC5A96959D}" srcOrd="0" destOrd="0" presId="urn:microsoft.com/office/officeart/2018/2/layout/IconVerticalSolidList"/>
    <dgm:cxn modelId="{0858D2D1-2198-439A-922D-F8A4844289CC}" type="presParOf" srcId="{DFD331C9-534F-4036-8BAD-C9AC5A96959D}" destId="{2DFA13F5-F722-423F-B15F-A8698C32602C}" srcOrd="0" destOrd="0" presId="urn:microsoft.com/office/officeart/2018/2/layout/IconVerticalSolidList"/>
    <dgm:cxn modelId="{E7D38557-EC2A-497B-918D-33CA624D994B}" type="presParOf" srcId="{DFD331C9-534F-4036-8BAD-C9AC5A96959D}" destId="{94823989-B60F-4A04-9DF0-76E06EDD43AC}" srcOrd="1" destOrd="0" presId="urn:microsoft.com/office/officeart/2018/2/layout/IconVerticalSolidList"/>
    <dgm:cxn modelId="{F3305977-A6BE-483C-A9CB-D356F4AFC1F0}" type="presParOf" srcId="{DFD331C9-534F-4036-8BAD-C9AC5A96959D}" destId="{58F62C6E-F100-4713-856C-9FA6CC7378A0}" srcOrd="2" destOrd="0" presId="urn:microsoft.com/office/officeart/2018/2/layout/IconVerticalSolidList"/>
    <dgm:cxn modelId="{521CA6EB-094C-4F78-A0D4-F5AD77BC7703}" type="presParOf" srcId="{DFD331C9-534F-4036-8BAD-C9AC5A96959D}" destId="{758BBADA-1006-44F9-AA81-93B97186C10D}" srcOrd="3" destOrd="0" presId="urn:microsoft.com/office/officeart/2018/2/layout/IconVerticalSolidList"/>
    <dgm:cxn modelId="{48942EA4-D65A-46F2-9970-B1E936A41423}" type="presParOf" srcId="{66FB6EB4-811D-42F3-BAF6-068D9FC7E5E6}" destId="{B8EAA3FF-E2A3-4AF6-8199-B9277D5AF8AA}" srcOrd="1" destOrd="0" presId="urn:microsoft.com/office/officeart/2018/2/layout/IconVerticalSolidList"/>
    <dgm:cxn modelId="{F117E14F-7740-4C60-A541-53A3F7A8CB8A}" type="presParOf" srcId="{66FB6EB4-811D-42F3-BAF6-068D9FC7E5E6}" destId="{B8F69DEA-FF44-4DCF-8127-660C22B4346C}" srcOrd="2" destOrd="0" presId="urn:microsoft.com/office/officeart/2018/2/layout/IconVerticalSolidList"/>
    <dgm:cxn modelId="{68061F9E-54C6-4536-9F67-DBCB5FA080E1}" type="presParOf" srcId="{B8F69DEA-FF44-4DCF-8127-660C22B4346C}" destId="{AF97E811-5ADF-4C0F-BE9F-0EA8ABBD569E}" srcOrd="0" destOrd="0" presId="urn:microsoft.com/office/officeart/2018/2/layout/IconVerticalSolidList"/>
    <dgm:cxn modelId="{B0AFC37F-E9C0-442A-9409-114BFED406D2}" type="presParOf" srcId="{B8F69DEA-FF44-4DCF-8127-660C22B4346C}" destId="{AD09A041-E23D-4390-A098-F3E0A8DE1551}" srcOrd="1" destOrd="0" presId="urn:microsoft.com/office/officeart/2018/2/layout/IconVerticalSolidList"/>
    <dgm:cxn modelId="{C5298557-C85B-437C-A77B-0237FDD7FBC5}" type="presParOf" srcId="{B8F69DEA-FF44-4DCF-8127-660C22B4346C}" destId="{DD75D784-1656-49F6-812B-00BD0FF039A5}" srcOrd="2" destOrd="0" presId="urn:microsoft.com/office/officeart/2018/2/layout/IconVerticalSolidList"/>
    <dgm:cxn modelId="{C61AC6B4-71D0-49E5-9476-05E2EF58A553}" type="presParOf" srcId="{B8F69DEA-FF44-4DCF-8127-660C22B4346C}" destId="{5911DEC4-CC2D-46FB-AB8D-037C2B724BEC}" srcOrd="3" destOrd="0" presId="urn:microsoft.com/office/officeart/2018/2/layout/IconVerticalSolidList"/>
    <dgm:cxn modelId="{19DA3296-BD5B-4B46-B7EC-4810220C0B36}" type="presParOf" srcId="{66FB6EB4-811D-42F3-BAF6-068D9FC7E5E6}" destId="{2BFF4C08-E73C-4D9F-956C-B47F23624E1A}" srcOrd="3" destOrd="0" presId="urn:microsoft.com/office/officeart/2018/2/layout/IconVerticalSolidList"/>
    <dgm:cxn modelId="{84A1848A-E84F-4366-8269-CF674CCA3387}" type="presParOf" srcId="{66FB6EB4-811D-42F3-BAF6-068D9FC7E5E6}" destId="{2ACE11D4-07F3-411F-A162-9CB6FAD624E4}" srcOrd="4" destOrd="0" presId="urn:microsoft.com/office/officeart/2018/2/layout/IconVerticalSolidList"/>
    <dgm:cxn modelId="{7415620F-8ECF-42A8-98FB-ACF80AF74F12}" type="presParOf" srcId="{2ACE11D4-07F3-411F-A162-9CB6FAD624E4}" destId="{059F2847-880B-41DA-A88A-A071B3F52723}" srcOrd="0" destOrd="0" presId="urn:microsoft.com/office/officeart/2018/2/layout/IconVerticalSolidList"/>
    <dgm:cxn modelId="{3F649460-E5CB-4D49-A7C8-29A3CA6638F9}" type="presParOf" srcId="{2ACE11D4-07F3-411F-A162-9CB6FAD624E4}" destId="{5A912728-D13A-496F-AB5F-3845461F2F23}" srcOrd="1" destOrd="0" presId="urn:microsoft.com/office/officeart/2018/2/layout/IconVerticalSolidList"/>
    <dgm:cxn modelId="{79D861A6-BC4D-4FF5-B19D-72CDB5C30377}" type="presParOf" srcId="{2ACE11D4-07F3-411F-A162-9CB6FAD624E4}" destId="{E734731F-B881-40B4-A61E-2FB0CEA31C5F}" srcOrd="2" destOrd="0" presId="urn:microsoft.com/office/officeart/2018/2/layout/IconVerticalSolidList"/>
    <dgm:cxn modelId="{66E94DA8-89C5-4C61-95A4-1FB2A5CA6677}" type="presParOf" srcId="{2ACE11D4-07F3-411F-A162-9CB6FAD624E4}" destId="{E2068DD0-63A4-402A-8807-41DD0C54665E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0D9B4FBD-9E3A-4A6D-820F-BC59B92FA6D5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813D3101-1456-4C84-A631-4896E272F46F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July-August</a:t>
          </a:r>
        </a:p>
      </dgm:t>
    </dgm:pt>
    <dgm:pt modelId="{CCDDC76C-1306-4CF5-93BB-BD3909996097}" type="parTrans" cxnId="{370ABA49-6FFB-457C-8200-24AAE292EF5C}">
      <dgm:prSet/>
      <dgm:spPr/>
      <dgm:t>
        <a:bodyPr/>
        <a:lstStyle/>
        <a:p>
          <a:endParaRPr lang="en-US"/>
        </a:p>
      </dgm:t>
    </dgm:pt>
    <dgm:pt modelId="{96AB2F09-A200-4DFF-903A-1F6D6A1550FC}" type="sibTrans" cxnId="{370ABA49-6FFB-457C-8200-24AAE292EF5C}">
      <dgm:prSet/>
      <dgm:spPr/>
      <dgm:t>
        <a:bodyPr/>
        <a:lstStyle/>
        <a:p>
          <a:endParaRPr lang="en-US"/>
        </a:p>
      </dgm:t>
    </dgm:pt>
    <dgm:pt modelId="{B25CE28F-6205-4E7E-9F19-93001C3D66D8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Discovery</a:t>
          </a:r>
        </a:p>
      </dgm:t>
    </dgm:pt>
    <dgm:pt modelId="{04ED6F08-1380-4A03-80D3-6E8F31493CA3}" type="parTrans" cxnId="{027073BE-51C2-4418-9F00-ABDE2C73CBD4}">
      <dgm:prSet/>
      <dgm:spPr/>
      <dgm:t>
        <a:bodyPr/>
        <a:lstStyle/>
        <a:p>
          <a:endParaRPr lang="en-US"/>
        </a:p>
      </dgm:t>
    </dgm:pt>
    <dgm:pt modelId="{C86F0AF5-F91F-48BE-96A3-C01BF3F98810}" type="sibTrans" cxnId="{027073BE-51C2-4418-9F00-ABDE2C73CBD4}">
      <dgm:prSet/>
      <dgm:spPr/>
      <dgm:t>
        <a:bodyPr/>
        <a:lstStyle/>
        <a:p>
          <a:endParaRPr lang="en-US"/>
        </a:p>
      </dgm:t>
    </dgm:pt>
    <dgm:pt modelId="{2389B5CB-2B61-4F09-ADB0-86A02CE4DA13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September-October</a:t>
          </a:r>
        </a:p>
      </dgm:t>
    </dgm:pt>
    <dgm:pt modelId="{FF6146C5-4C4A-4B62-AB40-6A32B264E744}" type="parTrans" cxnId="{884ED956-71A5-4675-8F3D-1B3D50475094}">
      <dgm:prSet/>
      <dgm:spPr/>
      <dgm:t>
        <a:bodyPr/>
        <a:lstStyle/>
        <a:p>
          <a:endParaRPr lang="en-US"/>
        </a:p>
      </dgm:t>
    </dgm:pt>
    <dgm:pt modelId="{56C9411C-E309-418A-8147-79FFED02FB22}" type="sibTrans" cxnId="{884ED956-71A5-4675-8F3D-1B3D50475094}">
      <dgm:prSet/>
      <dgm:spPr/>
      <dgm:t>
        <a:bodyPr/>
        <a:lstStyle/>
        <a:p>
          <a:endParaRPr lang="en-US"/>
        </a:p>
      </dgm:t>
    </dgm:pt>
    <dgm:pt modelId="{3BD8725B-9080-4359-8D41-6EC4A504DB85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Recommendations</a:t>
          </a:r>
        </a:p>
      </dgm:t>
    </dgm:pt>
    <dgm:pt modelId="{AA7C592E-70FD-4A3F-8C23-78485680D2C0}" type="parTrans" cxnId="{23C9CCAA-881F-46B5-8B2A-FFD2094305DB}">
      <dgm:prSet/>
      <dgm:spPr/>
      <dgm:t>
        <a:bodyPr/>
        <a:lstStyle/>
        <a:p>
          <a:endParaRPr lang="en-US"/>
        </a:p>
      </dgm:t>
    </dgm:pt>
    <dgm:pt modelId="{1EF13892-FD57-4243-AF3C-E1288C95FA2C}" type="sibTrans" cxnId="{23C9CCAA-881F-46B5-8B2A-FFD2094305DB}">
      <dgm:prSet/>
      <dgm:spPr/>
      <dgm:t>
        <a:bodyPr/>
        <a:lstStyle/>
        <a:p>
          <a:endParaRPr lang="en-US"/>
        </a:p>
      </dgm:t>
    </dgm:pt>
    <dgm:pt modelId="{A8CE27BE-E3F3-47B8-AF5E-0F5D0964F762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Emphasis on community participation</a:t>
          </a:r>
        </a:p>
      </dgm:t>
    </dgm:pt>
    <dgm:pt modelId="{E7EA209F-7A11-4078-AFF6-C8E9AEAB3D8A}" type="parTrans" cxnId="{53E23E36-443A-489C-97F2-50B9B4CF5D2F}">
      <dgm:prSet/>
      <dgm:spPr/>
      <dgm:t>
        <a:bodyPr/>
        <a:lstStyle/>
        <a:p>
          <a:endParaRPr lang="en-US"/>
        </a:p>
      </dgm:t>
    </dgm:pt>
    <dgm:pt modelId="{76DC6F54-EDE8-49AD-AC7D-9997BAF3F7F9}" type="sibTrans" cxnId="{53E23E36-443A-489C-97F2-50B9B4CF5D2F}">
      <dgm:prSet/>
      <dgm:spPr/>
      <dgm:t>
        <a:bodyPr/>
        <a:lstStyle/>
        <a:p>
          <a:endParaRPr lang="en-US"/>
        </a:p>
      </dgm:t>
    </dgm:pt>
    <dgm:pt modelId="{A2066AB7-6365-4F1A-958B-198A97FA9AB7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October 21, 2025</a:t>
          </a:r>
        </a:p>
      </dgm:t>
    </dgm:pt>
    <dgm:pt modelId="{E0C16203-0F7B-430C-BD66-842931474F4D}" type="parTrans" cxnId="{EC3BBBB6-E3FB-4010-A755-ECBBA765C859}">
      <dgm:prSet/>
      <dgm:spPr/>
      <dgm:t>
        <a:bodyPr/>
        <a:lstStyle/>
        <a:p>
          <a:endParaRPr lang="en-US"/>
        </a:p>
      </dgm:t>
    </dgm:pt>
    <dgm:pt modelId="{D7D01374-859D-4099-8E59-E03327530D73}" type="sibTrans" cxnId="{EC3BBBB6-E3FB-4010-A755-ECBBA765C859}">
      <dgm:prSet/>
      <dgm:spPr/>
      <dgm:t>
        <a:bodyPr/>
        <a:lstStyle/>
        <a:p>
          <a:endParaRPr lang="en-US"/>
        </a:p>
      </dgm:t>
    </dgm:pt>
    <dgm:pt modelId="{FCC9ED5B-816A-42D2-AC1E-D428EFDA2E5F}">
      <dgm:prSet/>
      <dgm:spPr/>
      <dgm:t>
        <a:bodyPr/>
        <a:lstStyle/>
        <a:p>
          <a:r>
            <a:rPr lang="en-US" dirty="0">
              <a:solidFill>
                <a:schemeClr val="bg1"/>
              </a:solidFill>
            </a:rPr>
            <a:t>Final report due</a:t>
          </a:r>
        </a:p>
      </dgm:t>
    </dgm:pt>
    <dgm:pt modelId="{C380F6F5-7114-4C08-96A5-315495A19E90}" type="parTrans" cxnId="{FB73E9B5-9724-4190-99A7-301A96AC3BCA}">
      <dgm:prSet/>
      <dgm:spPr/>
      <dgm:t>
        <a:bodyPr/>
        <a:lstStyle/>
        <a:p>
          <a:endParaRPr lang="en-US"/>
        </a:p>
      </dgm:t>
    </dgm:pt>
    <dgm:pt modelId="{8C0A0E75-4200-4173-A2DA-19A6F3F07ABB}" type="sibTrans" cxnId="{FB73E9B5-9724-4190-99A7-301A96AC3BCA}">
      <dgm:prSet/>
      <dgm:spPr/>
      <dgm:t>
        <a:bodyPr/>
        <a:lstStyle/>
        <a:p>
          <a:endParaRPr lang="en-US"/>
        </a:p>
      </dgm:t>
    </dgm:pt>
    <dgm:pt modelId="{943A8B41-6911-44CF-A3FA-01C4D5C6E1EC}" type="pres">
      <dgm:prSet presAssocID="{0D9B4FBD-9E3A-4A6D-820F-BC59B92FA6D5}" presName="root" presStyleCnt="0">
        <dgm:presLayoutVars>
          <dgm:dir/>
          <dgm:resizeHandles val="exact"/>
        </dgm:presLayoutVars>
      </dgm:prSet>
      <dgm:spPr/>
    </dgm:pt>
    <dgm:pt modelId="{39F54E2A-39BE-45BC-BA38-8A68CD06D275}" type="pres">
      <dgm:prSet presAssocID="{813D3101-1456-4C84-A631-4896E272F46F}" presName="compNode" presStyleCnt="0"/>
      <dgm:spPr/>
    </dgm:pt>
    <dgm:pt modelId="{80B9F0C9-9107-4FB4-872F-3359F94F7BD7}" type="pres">
      <dgm:prSet presAssocID="{813D3101-1456-4C84-A631-4896E272F46F}" presName="bgRect" presStyleLbl="bgShp" presStyleIdx="0" presStyleCnt="3"/>
      <dgm:spPr/>
    </dgm:pt>
    <dgm:pt modelId="{A14E0E94-A3BF-407C-AA9E-AAF4FD32B426}" type="pres">
      <dgm:prSet presAssocID="{813D3101-1456-4C84-A631-4896E272F46F}" presName="iconRect" presStyleLbl="node1" presStyleIdx="0" presStyleCnt="3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Rocket"/>
        </a:ext>
      </dgm:extLst>
    </dgm:pt>
    <dgm:pt modelId="{9683719F-6788-4FA3-A68C-F43D6309D3ED}" type="pres">
      <dgm:prSet presAssocID="{813D3101-1456-4C84-A631-4896E272F46F}" presName="spaceRect" presStyleCnt="0"/>
      <dgm:spPr/>
    </dgm:pt>
    <dgm:pt modelId="{47934585-4D94-4D59-B21C-4B2B8D37FAA4}" type="pres">
      <dgm:prSet presAssocID="{813D3101-1456-4C84-A631-4896E272F46F}" presName="parTx" presStyleLbl="revTx" presStyleIdx="0" presStyleCnt="6">
        <dgm:presLayoutVars>
          <dgm:chMax val="0"/>
          <dgm:chPref val="0"/>
        </dgm:presLayoutVars>
      </dgm:prSet>
      <dgm:spPr/>
    </dgm:pt>
    <dgm:pt modelId="{310D88AA-816E-4DBF-9306-D321EEE5A5F0}" type="pres">
      <dgm:prSet presAssocID="{813D3101-1456-4C84-A631-4896E272F46F}" presName="desTx" presStyleLbl="revTx" presStyleIdx="1" presStyleCnt="6">
        <dgm:presLayoutVars/>
      </dgm:prSet>
      <dgm:spPr/>
    </dgm:pt>
    <dgm:pt modelId="{983C69BD-FAAD-4958-BB2F-9D84D79410F9}" type="pres">
      <dgm:prSet presAssocID="{96AB2F09-A200-4DFF-903A-1F6D6A1550FC}" presName="sibTrans" presStyleCnt="0"/>
      <dgm:spPr/>
    </dgm:pt>
    <dgm:pt modelId="{34A66774-003E-4776-93BB-B1A052B646D1}" type="pres">
      <dgm:prSet presAssocID="{2389B5CB-2B61-4F09-ADB0-86A02CE4DA13}" presName="compNode" presStyleCnt="0"/>
      <dgm:spPr/>
    </dgm:pt>
    <dgm:pt modelId="{1FBB58CF-7671-44BE-B502-68009D1A2995}" type="pres">
      <dgm:prSet presAssocID="{2389B5CB-2B61-4F09-ADB0-86A02CE4DA13}" presName="bgRect" presStyleLbl="bgShp" presStyleIdx="1" presStyleCnt="3"/>
      <dgm:spPr/>
    </dgm:pt>
    <dgm:pt modelId="{1BBA417A-C76B-4435-8050-141750F70BF0}" type="pres">
      <dgm:prSet presAssocID="{2389B5CB-2B61-4F09-ADB0-86A02CE4DA13}" presName="iconRect" presStyleLbl="node1" presStyleIdx="1" presStyleCnt="3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Meeting"/>
        </a:ext>
      </dgm:extLst>
    </dgm:pt>
    <dgm:pt modelId="{638AD7B1-E0B6-45E4-BD85-2B5E25857F5D}" type="pres">
      <dgm:prSet presAssocID="{2389B5CB-2B61-4F09-ADB0-86A02CE4DA13}" presName="spaceRect" presStyleCnt="0"/>
      <dgm:spPr/>
    </dgm:pt>
    <dgm:pt modelId="{126A15FC-916F-43E8-BA38-A5778712978F}" type="pres">
      <dgm:prSet presAssocID="{2389B5CB-2B61-4F09-ADB0-86A02CE4DA13}" presName="parTx" presStyleLbl="revTx" presStyleIdx="2" presStyleCnt="6">
        <dgm:presLayoutVars>
          <dgm:chMax val="0"/>
          <dgm:chPref val="0"/>
        </dgm:presLayoutVars>
      </dgm:prSet>
      <dgm:spPr/>
    </dgm:pt>
    <dgm:pt modelId="{0A0D2DC0-0DE6-44A2-99B6-9947D72A0417}" type="pres">
      <dgm:prSet presAssocID="{2389B5CB-2B61-4F09-ADB0-86A02CE4DA13}" presName="desTx" presStyleLbl="revTx" presStyleIdx="3" presStyleCnt="6">
        <dgm:presLayoutVars/>
      </dgm:prSet>
      <dgm:spPr/>
    </dgm:pt>
    <dgm:pt modelId="{A80A4F23-91B8-4D1A-8B60-225E2B57A261}" type="pres">
      <dgm:prSet presAssocID="{56C9411C-E309-418A-8147-79FFED02FB22}" presName="sibTrans" presStyleCnt="0"/>
      <dgm:spPr/>
    </dgm:pt>
    <dgm:pt modelId="{64B0A7EE-7567-4FF8-B706-8DE273AF4DCE}" type="pres">
      <dgm:prSet presAssocID="{A2066AB7-6365-4F1A-958B-198A97FA9AB7}" presName="compNode" presStyleCnt="0"/>
      <dgm:spPr/>
    </dgm:pt>
    <dgm:pt modelId="{E5346B06-57A6-4F2B-A2AB-60A244DB586D}" type="pres">
      <dgm:prSet presAssocID="{A2066AB7-6365-4F1A-958B-198A97FA9AB7}" presName="bgRect" presStyleLbl="bgShp" presStyleIdx="2" presStyleCnt="3"/>
      <dgm:spPr/>
    </dgm:pt>
    <dgm:pt modelId="{FF85243B-3DE0-4149-BA07-C8BAF7876852}" type="pres">
      <dgm:prSet presAssocID="{A2066AB7-6365-4F1A-958B-198A97FA9AB7}" presName="iconRect" presStyleLbl="node1" presStyleIdx="2" presStyleCnt="3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Flip Calendar"/>
        </a:ext>
      </dgm:extLst>
    </dgm:pt>
    <dgm:pt modelId="{B8F3CD27-0038-4E0C-9EFE-8DC58F19FD2A}" type="pres">
      <dgm:prSet presAssocID="{A2066AB7-6365-4F1A-958B-198A97FA9AB7}" presName="spaceRect" presStyleCnt="0"/>
      <dgm:spPr/>
    </dgm:pt>
    <dgm:pt modelId="{76705B3A-C0B8-4C4D-8CBB-087C0167C73D}" type="pres">
      <dgm:prSet presAssocID="{A2066AB7-6365-4F1A-958B-198A97FA9AB7}" presName="parTx" presStyleLbl="revTx" presStyleIdx="4" presStyleCnt="6">
        <dgm:presLayoutVars>
          <dgm:chMax val="0"/>
          <dgm:chPref val="0"/>
        </dgm:presLayoutVars>
      </dgm:prSet>
      <dgm:spPr/>
    </dgm:pt>
    <dgm:pt modelId="{79D450CB-F9AF-4E3E-829C-00EC4D6D6B60}" type="pres">
      <dgm:prSet presAssocID="{A2066AB7-6365-4F1A-958B-198A97FA9AB7}" presName="desTx" presStyleLbl="revTx" presStyleIdx="5" presStyleCnt="6">
        <dgm:presLayoutVars/>
      </dgm:prSet>
      <dgm:spPr/>
    </dgm:pt>
  </dgm:ptLst>
  <dgm:cxnLst>
    <dgm:cxn modelId="{470B1603-825B-48ED-9AA2-48391FB4E8EE}" type="presOf" srcId="{813D3101-1456-4C84-A631-4896E272F46F}" destId="{47934585-4D94-4D59-B21C-4B2B8D37FAA4}" srcOrd="0" destOrd="0" presId="urn:microsoft.com/office/officeart/2018/2/layout/IconVerticalSolidList"/>
    <dgm:cxn modelId="{D9DAA313-2E52-48E2-9F74-1E78B28F4119}" type="presOf" srcId="{3BD8725B-9080-4359-8D41-6EC4A504DB85}" destId="{0A0D2DC0-0DE6-44A2-99B6-9947D72A0417}" srcOrd="0" destOrd="0" presId="urn:microsoft.com/office/officeart/2018/2/layout/IconVerticalSolidList"/>
    <dgm:cxn modelId="{27EECD17-2960-4518-B0F7-C72A17459566}" type="presOf" srcId="{2389B5CB-2B61-4F09-ADB0-86A02CE4DA13}" destId="{126A15FC-916F-43E8-BA38-A5778712978F}" srcOrd="0" destOrd="0" presId="urn:microsoft.com/office/officeart/2018/2/layout/IconVerticalSolidList"/>
    <dgm:cxn modelId="{53E23E36-443A-489C-97F2-50B9B4CF5D2F}" srcId="{2389B5CB-2B61-4F09-ADB0-86A02CE4DA13}" destId="{A8CE27BE-E3F3-47B8-AF5E-0F5D0964F762}" srcOrd="1" destOrd="0" parTransId="{E7EA209F-7A11-4078-AFF6-C8E9AEAB3D8A}" sibTransId="{76DC6F54-EDE8-49AD-AC7D-9997BAF3F7F9}"/>
    <dgm:cxn modelId="{370ABA49-6FFB-457C-8200-24AAE292EF5C}" srcId="{0D9B4FBD-9E3A-4A6D-820F-BC59B92FA6D5}" destId="{813D3101-1456-4C84-A631-4896E272F46F}" srcOrd="0" destOrd="0" parTransId="{CCDDC76C-1306-4CF5-93BB-BD3909996097}" sibTransId="{96AB2F09-A200-4DFF-903A-1F6D6A1550FC}"/>
    <dgm:cxn modelId="{884ED956-71A5-4675-8F3D-1B3D50475094}" srcId="{0D9B4FBD-9E3A-4A6D-820F-BC59B92FA6D5}" destId="{2389B5CB-2B61-4F09-ADB0-86A02CE4DA13}" srcOrd="1" destOrd="0" parTransId="{FF6146C5-4C4A-4B62-AB40-6A32B264E744}" sibTransId="{56C9411C-E309-418A-8147-79FFED02FB22}"/>
    <dgm:cxn modelId="{594B375C-1560-4401-B9E4-B665F8BCB695}" type="presOf" srcId="{0D9B4FBD-9E3A-4A6D-820F-BC59B92FA6D5}" destId="{943A8B41-6911-44CF-A3FA-01C4D5C6E1EC}" srcOrd="0" destOrd="0" presId="urn:microsoft.com/office/officeart/2018/2/layout/IconVerticalSolidList"/>
    <dgm:cxn modelId="{90B76762-A1A9-4697-873F-ACB86C5FF32D}" type="presOf" srcId="{A2066AB7-6365-4F1A-958B-198A97FA9AB7}" destId="{76705B3A-C0B8-4C4D-8CBB-087C0167C73D}" srcOrd="0" destOrd="0" presId="urn:microsoft.com/office/officeart/2018/2/layout/IconVerticalSolidList"/>
    <dgm:cxn modelId="{8AFB8790-D58B-4C11-8C7F-594DEC1EFB94}" type="presOf" srcId="{A8CE27BE-E3F3-47B8-AF5E-0F5D0964F762}" destId="{0A0D2DC0-0DE6-44A2-99B6-9947D72A0417}" srcOrd="0" destOrd="1" presId="urn:microsoft.com/office/officeart/2018/2/layout/IconVerticalSolidList"/>
    <dgm:cxn modelId="{23C9CCAA-881F-46B5-8B2A-FFD2094305DB}" srcId="{2389B5CB-2B61-4F09-ADB0-86A02CE4DA13}" destId="{3BD8725B-9080-4359-8D41-6EC4A504DB85}" srcOrd="0" destOrd="0" parTransId="{AA7C592E-70FD-4A3F-8C23-78485680D2C0}" sibTransId="{1EF13892-FD57-4243-AF3C-E1288C95FA2C}"/>
    <dgm:cxn modelId="{FB73E9B5-9724-4190-99A7-301A96AC3BCA}" srcId="{A2066AB7-6365-4F1A-958B-198A97FA9AB7}" destId="{FCC9ED5B-816A-42D2-AC1E-D428EFDA2E5F}" srcOrd="0" destOrd="0" parTransId="{C380F6F5-7114-4C08-96A5-315495A19E90}" sibTransId="{8C0A0E75-4200-4173-A2DA-19A6F3F07ABB}"/>
    <dgm:cxn modelId="{EC3BBBB6-E3FB-4010-A755-ECBBA765C859}" srcId="{0D9B4FBD-9E3A-4A6D-820F-BC59B92FA6D5}" destId="{A2066AB7-6365-4F1A-958B-198A97FA9AB7}" srcOrd="2" destOrd="0" parTransId="{E0C16203-0F7B-430C-BD66-842931474F4D}" sibTransId="{D7D01374-859D-4099-8E59-E03327530D73}"/>
    <dgm:cxn modelId="{027073BE-51C2-4418-9F00-ABDE2C73CBD4}" srcId="{813D3101-1456-4C84-A631-4896E272F46F}" destId="{B25CE28F-6205-4E7E-9F19-93001C3D66D8}" srcOrd="0" destOrd="0" parTransId="{04ED6F08-1380-4A03-80D3-6E8F31493CA3}" sibTransId="{C86F0AF5-F91F-48BE-96A3-C01BF3F98810}"/>
    <dgm:cxn modelId="{D1F470C6-B904-4DA3-AF68-41E2217EE55B}" type="presOf" srcId="{FCC9ED5B-816A-42D2-AC1E-D428EFDA2E5F}" destId="{79D450CB-F9AF-4E3E-829C-00EC4D6D6B60}" srcOrd="0" destOrd="0" presId="urn:microsoft.com/office/officeart/2018/2/layout/IconVerticalSolidList"/>
    <dgm:cxn modelId="{F27FB5CD-9AB9-46FD-8D48-1B2CCA5AF351}" type="presOf" srcId="{B25CE28F-6205-4E7E-9F19-93001C3D66D8}" destId="{310D88AA-816E-4DBF-9306-D321EEE5A5F0}" srcOrd="0" destOrd="0" presId="urn:microsoft.com/office/officeart/2018/2/layout/IconVerticalSolidList"/>
    <dgm:cxn modelId="{40622FED-867E-4C67-8157-369397699EFB}" type="presParOf" srcId="{943A8B41-6911-44CF-A3FA-01C4D5C6E1EC}" destId="{39F54E2A-39BE-45BC-BA38-8A68CD06D275}" srcOrd="0" destOrd="0" presId="urn:microsoft.com/office/officeart/2018/2/layout/IconVerticalSolidList"/>
    <dgm:cxn modelId="{F8A8D19E-7580-4393-B296-8182AB3E9CAC}" type="presParOf" srcId="{39F54E2A-39BE-45BC-BA38-8A68CD06D275}" destId="{80B9F0C9-9107-4FB4-872F-3359F94F7BD7}" srcOrd="0" destOrd="0" presId="urn:microsoft.com/office/officeart/2018/2/layout/IconVerticalSolidList"/>
    <dgm:cxn modelId="{EB9F57C0-9C2C-4DCA-89B2-C832866E6DBA}" type="presParOf" srcId="{39F54E2A-39BE-45BC-BA38-8A68CD06D275}" destId="{A14E0E94-A3BF-407C-AA9E-AAF4FD32B426}" srcOrd="1" destOrd="0" presId="urn:microsoft.com/office/officeart/2018/2/layout/IconVerticalSolidList"/>
    <dgm:cxn modelId="{5249EC80-94A3-4B3F-AE70-E8AFA81C1BF8}" type="presParOf" srcId="{39F54E2A-39BE-45BC-BA38-8A68CD06D275}" destId="{9683719F-6788-4FA3-A68C-F43D6309D3ED}" srcOrd="2" destOrd="0" presId="urn:microsoft.com/office/officeart/2018/2/layout/IconVerticalSolidList"/>
    <dgm:cxn modelId="{B678696C-FBD0-47CD-A388-46745977734F}" type="presParOf" srcId="{39F54E2A-39BE-45BC-BA38-8A68CD06D275}" destId="{47934585-4D94-4D59-B21C-4B2B8D37FAA4}" srcOrd="3" destOrd="0" presId="urn:microsoft.com/office/officeart/2018/2/layout/IconVerticalSolidList"/>
    <dgm:cxn modelId="{8042E9E3-F6EA-49AC-B906-B1C027152BC0}" type="presParOf" srcId="{39F54E2A-39BE-45BC-BA38-8A68CD06D275}" destId="{310D88AA-816E-4DBF-9306-D321EEE5A5F0}" srcOrd="4" destOrd="0" presId="urn:microsoft.com/office/officeart/2018/2/layout/IconVerticalSolidList"/>
    <dgm:cxn modelId="{2EAA7D62-AC38-499F-91CD-A30BA5503857}" type="presParOf" srcId="{943A8B41-6911-44CF-A3FA-01C4D5C6E1EC}" destId="{983C69BD-FAAD-4958-BB2F-9D84D79410F9}" srcOrd="1" destOrd="0" presId="urn:microsoft.com/office/officeart/2018/2/layout/IconVerticalSolidList"/>
    <dgm:cxn modelId="{D17006D2-D9B9-40A6-B0BD-3BEA2E5B4884}" type="presParOf" srcId="{943A8B41-6911-44CF-A3FA-01C4D5C6E1EC}" destId="{34A66774-003E-4776-93BB-B1A052B646D1}" srcOrd="2" destOrd="0" presId="urn:microsoft.com/office/officeart/2018/2/layout/IconVerticalSolidList"/>
    <dgm:cxn modelId="{C406DCE2-9B47-4960-88EB-36B7FBF82645}" type="presParOf" srcId="{34A66774-003E-4776-93BB-B1A052B646D1}" destId="{1FBB58CF-7671-44BE-B502-68009D1A2995}" srcOrd="0" destOrd="0" presId="urn:microsoft.com/office/officeart/2018/2/layout/IconVerticalSolidList"/>
    <dgm:cxn modelId="{91545B22-B447-4575-A04E-014C7E838921}" type="presParOf" srcId="{34A66774-003E-4776-93BB-B1A052B646D1}" destId="{1BBA417A-C76B-4435-8050-141750F70BF0}" srcOrd="1" destOrd="0" presId="urn:microsoft.com/office/officeart/2018/2/layout/IconVerticalSolidList"/>
    <dgm:cxn modelId="{419DCE36-C22A-42B2-9743-A203BC69D655}" type="presParOf" srcId="{34A66774-003E-4776-93BB-B1A052B646D1}" destId="{638AD7B1-E0B6-45E4-BD85-2B5E25857F5D}" srcOrd="2" destOrd="0" presId="urn:microsoft.com/office/officeart/2018/2/layout/IconVerticalSolidList"/>
    <dgm:cxn modelId="{825D80C9-991F-46A6-A5BD-CF42B45CB9F7}" type="presParOf" srcId="{34A66774-003E-4776-93BB-B1A052B646D1}" destId="{126A15FC-916F-43E8-BA38-A5778712978F}" srcOrd="3" destOrd="0" presId="urn:microsoft.com/office/officeart/2018/2/layout/IconVerticalSolidList"/>
    <dgm:cxn modelId="{6E426DA1-E960-4D97-A489-B57E134962CF}" type="presParOf" srcId="{34A66774-003E-4776-93BB-B1A052B646D1}" destId="{0A0D2DC0-0DE6-44A2-99B6-9947D72A0417}" srcOrd="4" destOrd="0" presId="urn:microsoft.com/office/officeart/2018/2/layout/IconVerticalSolidList"/>
    <dgm:cxn modelId="{74D20498-6C84-42B9-8FA1-E3A3DDE587BD}" type="presParOf" srcId="{943A8B41-6911-44CF-A3FA-01C4D5C6E1EC}" destId="{A80A4F23-91B8-4D1A-8B60-225E2B57A261}" srcOrd="3" destOrd="0" presId="urn:microsoft.com/office/officeart/2018/2/layout/IconVerticalSolidList"/>
    <dgm:cxn modelId="{C24E92A2-ABF3-47B1-AF69-BE6A2861F368}" type="presParOf" srcId="{943A8B41-6911-44CF-A3FA-01C4D5C6E1EC}" destId="{64B0A7EE-7567-4FF8-B706-8DE273AF4DCE}" srcOrd="4" destOrd="0" presId="urn:microsoft.com/office/officeart/2018/2/layout/IconVerticalSolidList"/>
    <dgm:cxn modelId="{A27728F8-E510-407D-A193-20F437DE4054}" type="presParOf" srcId="{64B0A7EE-7567-4FF8-B706-8DE273AF4DCE}" destId="{E5346B06-57A6-4F2B-A2AB-60A244DB586D}" srcOrd="0" destOrd="0" presId="urn:microsoft.com/office/officeart/2018/2/layout/IconVerticalSolidList"/>
    <dgm:cxn modelId="{2C81DDFD-BC93-43E7-968F-369EE8CB25F5}" type="presParOf" srcId="{64B0A7EE-7567-4FF8-B706-8DE273AF4DCE}" destId="{FF85243B-3DE0-4149-BA07-C8BAF7876852}" srcOrd="1" destOrd="0" presId="urn:microsoft.com/office/officeart/2018/2/layout/IconVerticalSolidList"/>
    <dgm:cxn modelId="{749F4B1D-0E58-41E3-A2A6-2AB974994778}" type="presParOf" srcId="{64B0A7EE-7567-4FF8-B706-8DE273AF4DCE}" destId="{B8F3CD27-0038-4E0C-9EFE-8DC58F19FD2A}" srcOrd="2" destOrd="0" presId="urn:microsoft.com/office/officeart/2018/2/layout/IconVerticalSolidList"/>
    <dgm:cxn modelId="{C8F0A8A9-B4C7-4B10-B4B0-768B29CDD930}" type="presParOf" srcId="{64B0A7EE-7567-4FF8-B706-8DE273AF4DCE}" destId="{76705B3A-C0B8-4C4D-8CBB-087C0167C73D}" srcOrd="3" destOrd="0" presId="urn:microsoft.com/office/officeart/2018/2/layout/IconVerticalSolidList"/>
    <dgm:cxn modelId="{B208BCBD-F019-4B5D-AEDE-18849DFCA169}" type="presParOf" srcId="{64B0A7EE-7567-4FF8-B706-8DE273AF4DCE}" destId="{79D450CB-F9AF-4E3E-829C-00EC4D6D6B60}" srcOrd="4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A90E8A25-D94B-4B19-A21A-6A630B521FAB}" type="doc">
      <dgm:prSet loTypeId="urn:microsoft.com/office/officeart/2018/5/layout/IconCircleLabelList" loCatId="icon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C7FF985E-A5D8-423D-93AA-3DF034F84D68}">
      <dgm:prSet custT="1"/>
      <dgm:spPr/>
      <dgm:t>
        <a:bodyPr/>
        <a:lstStyle/>
        <a:p>
          <a:pPr>
            <a:defRPr cap="all"/>
          </a:pPr>
          <a:r>
            <a:rPr lang="en-US" sz="1500" dirty="0">
              <a:solidFill>
                <a:schemeClr val="bg1"/>
              </a:solidFill>
            </a:rPr>
            <a:t>Municipal website</a:t>
          </a:r>
        </a:p>
      </dgm:t>
    </dgm:pt>
    <dgm:pt modelId="{18C5295F-D5C2-4141-BC2B-D7B6C488395C}" type="parTrans" cxnId="{A9ED86AD-ED63-4B7C-ABC9-29B4991B90D9}">
      <dgm:prSet/>
      <dgm:spPr/>
      <dgm:t>
        <a:bodyPr/>
        <a:lstStyle/>
        <a:p>
          <a:endParaRPr lang="en-US"/>
        </a:p>
      </dgm:t>
    </dgm:pt>
    <dgm:pt modelId="{2271F4AA-AE61-4E2A-AFDA-DA9E9516AD05}" type="sibTrans" cxnId="{A9ED86AD-ED63-4B7C-ABC9-29B4991B90D9}">
      <dgm:prSet/>
      <dgm:spPr/>
      <dgm:t>
        <a:bodyPr/>
        <a:lstStyle/>
        <a:p>
          <a:endParaRPr lang="en-US"/>
        </a:p>
      </dgm:t>
    </dgm:pt>
    <dgm:pt modelId="{8A0DC498-E49F-4471-8890-81CA66E63B89}">
      <dgm:prSet custT="1"/>
      <dgm:spPr/>
      <dgm:t>
        <a:bodyPr/>
        <a:lstStyle/>
        <a:p>
          <a:pPr>
            <a:defRPr cap="all"/>
          </a:pPr>
          <a:r>
            <a:rPr lang="en-US" sz="1500" dirty="0">
              <a:solidFill>
                <a:schemeClr val="bg1"/>
              </a:solidFill>
            </a:rPr>
            <a:t>Agendas and Meeting Notes</a:t>
          </a:r>
        </a:p>
      </dgm:t>
    </dgm:pt>
    <dgm:pt modelId="{D326769B-736F-4CC5-A5E3-48FF85A19BB0}" type="parTrans" cxnId="{FDDD2A78-BE77-4187-8AF7-9A91FC55640F}">
      <dgm:prSet/>
      <dgm:spPr/>
      <dgm:t>
        <a:bodyPr/>
        <a:lstStyle/>
        <a:p>
          <a:endParaRPr lang="en-US"/>
        </a:p>
      </dgm:t>
    </dgm:pt>
    <dgm:pt modelId="{25BA3FC4-88F3-41B5-8E79-DD0EC00C39D2}" type="sibTrans" cxnId="{FDDD2A78-BE77-4187-8AF7-9A91FC55640F}">
      <dgm:prSet/>
      <dgm:spPr/>
      <dgm:t>
        <a:bodyPr/>
        <a:lstStyle/>
        <a:p>
          <a:endParaRPr lang="en-US"/>
        </a:p>
      </dgm:t>
    </dgm:pt>
    <dgm:pt modelId="{F5D974A5-30A0-4BA1-A29D-201503CF3CCF}">
      <dgm:prSet custT="1"/>
      <dgm:spPr/>
      <dgm:t>
        <a:bodyPr/>
        <a:lstStyle/>
        <a:p>
          <a:pPr>
            <a:defRPr cap="all"/>
          </a:pPr>
          <a:r>
            <a:rPr lang="en-US" sz="1500" dirty="0">
              <a:solidFill>
                <a:schemeClr val="bg1"/>
              </a:solidFill>
            </a:rPr>
            <a:t>Other documents</a:t>
          </a:r>
        </a:p>
      </dgm:t>
    </dgm:pt>
    <dgm:pt modelId="{987827B4-620C-4FD7-AA49-840C22061F4C}" type="parTrans" cxnId="{1A64EA8D-A03D-404B-A478-64AE2850FE9C}">
      <dgm:prSet/>
      <dgm:spPr/>
      <dgm:t>
        <a:bodyPr/>
        <a:lstStyle/>
        <a:p>
          <a:endParaRPr lang="en-US"/>
        </a:p>
      </dgm:t>
    </dgm:pt>
    <dgm:pt modelId="{E03460FB-0DD2-4AE7-9697-8764F336F593}" type="sibTrans" cxnId="{1A64EA8D-A03D-404B-A478-64AE2850FE9C}">
      <dgm:prSet/>
      <dgm:spPr/>
      <dgm:t>
        <a:bodyPr/>
        <a:lstStyle/>
        <a:p>
          <a:endParaRPr lang="en-US"/>
        </a:p>
      </dgm:t>
    </dgm:pt>
    <dgm:pt modelId="{DB036518-A9DD-4141-A72C-55F7B298D1F6}">
      <dgm:prSet custT="1"/>
      <dgm:spPr/>
      <dgm:t>
        <a:bodyPr/>
        <a:lstStyle/>
        <a:p>
          <a:pPr>
            <a:defRPr cap="all"/>
          </a:pPr>
          <a:r>
            <a:rPr lang="en-US" sz="1500" dirty="0">
              <a:solidFill>
                <a:schemeClr val="bg1"/>
              </a:solidFill>
            </a:rPr>
            <a:t>Calendar Invitations (Municipal Clerk’s Office)</a:t>
          </a:r>
        </a:p>
      </dgm:t>
    </dgm:pt>
    <dgm:pt modelId="{62739771-6F4D-46C9-B9FF-610EB3BB400C}" type="parTrans" cxnId="{B9C92195-B0E5-4745-BC41-058BA3451EA5}">
      <dgm:prSet/>
      <dgm:spPr/>
      <dgm:t>
        <a:bodyPr/>
        <a:lstStyle/>
        <a:p>
          <a:endParaRPr lang="en-US"/>
        </a:p>
      </dgm:t>
    </dgm:pt>
    <dgm:pt modelId="{C7AB0932-D50A-4CC7-912D-A032325904DA}" type="sibTrans" cxnId="{B9C92195-B0E5-4745-BC41-058BA3451EA5}">
      <dgm:prSet/>
      <dgm:spPr/>
      <dgm:t>
        <a:bodyPr/>
        <a:lstStyle/>
        <a:p>
          <a:endParaRPr lang="en-US"/>
        </a:p>
      </dgm:t>
    </dgm:pt>
    <dgm:pt modelId="{F47361C5-D524-499C-A69B-78AF8F822608}">
      <dgm:prSet custT="1"/>
      <dgm:spPr/>
      <dgm:t>
        <a:bodyPr/>
        <a:lstStyle/>
        <a:p>
          <a:pPr>
            <a:defRPr cap="all"/>
          </a:pPr>
          <a:r>
            <a:rPr lang="en-US" sz="1400" dirty="0">
              <a:solidFill>
                <a:schemeClr val="bg1"/>
              </a:solidFill>
            </a:rPr>
            <a:t>Other Communications from Facilitator (DDA)</a:t>
          </a:r>
        </a:p>
      </dgm:t>
    </dgm:pt>
    <dgm:pt modelId="{CFCBD875-46BC-454A-92AF-E77A13F698C8}" type="parTrans" cxnId="{ED032314-BAB3-4779-99F9-C2655AF4D360}">
      <dgm:prSet/>
      <dgm:spPr/>
      <dgm:t>
        <a:bodyPr/>
        <a:lstStyle/>
        <a:p>
          <a:endParaRPr lang="en-US"/>
        </a:p>
      </dgm:t>
    </dgm:pt>
    <dgm:pt modelId="{C182CF4C-1BA7-4446-8670-723A01CD2EF5}" type="sibTrans" cxnId="{ED032314-BAB3-4779-99F9-C2655AF4D360}">
      <dgm:prSet/>
      <dgm:spPr/>
      <dgm:t>
        <a:bodyPr/>
        <a:lstStyle/>
        <a:p>
          <a:endParaRPr lang="en-US"/>
        </a:p>
      </dgm:t>
    </dgm:pt>
    <dgm:pt modelId="{1CD27423-8D28-4BC5-8666-59839CC50993}" type="pres">
      <dgm:prSet presAssocID="{A90E8A25-D94B-4B19-A21A-6A630B521FAB}" presName="root" presStyleCnt="0">
        <dgm:presLayoutVars>
          <dgm:dir/>
          <dgm:resizeHandles val="exact"/>
        </dgm:presLayoutVars>
      </dgm:prSet>
      <dgm:spPr/>
    </dgm:pt>
    <dgm:pt modelId="{CE06963C-C2AC-4CC6-AABF-9DA38323E661}" type="pres">
      <dgm:prSet presAssocID="{C7FF985E-A5D8-423D-93AA-3DF034F84D68}" presName="compNode" presStyleCnt="0"/>
      <dgm:spPr/>
    </dgm:pt>
    <dgm:pt modelId="{71F2394D-5B14-4213-82E5-F79D6F285AD7}" type="pres">
      <dgm:prSet presAssocID="{C7FF985E-A5D8-423D-93AA-3DF034F84D68}" presName="iconBgRect" presStyleLbl="bgShp" presStyleIdx="0" presStyleCnt="5"/>
      <dgm:spPr/>
    </dgm:pt>
    <dgm:pt modelId="{58FD5E16-DF58-45FD-87CA-6A442B9B011B}" type="pres">
      <dgm:prSet presAssocID="{C7FF985E-A5D8-423D-93AA-3DF034F84D68}" presName="iconRect" presStyleLbl="node1" presStyleIdx="0" presStyleCnt="5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Monitor"/>
        </a:ext>
      </dgm:extLst>
    </dgm:pt>
    <dgm:pt modelId="{621F476B-1AD7-41B9-847C-515343E25F5F}" type="pres">
      <dgm:prSet presAssocID="{C7FF985E-A5D8-423D-93AA-3DF034F84D68}" presName="spaceRect" presStyleCnt="0"/>
      <dgm:spPr/>
    </dgm:pt>
    <dgm:pt modelId="{EF56D337-F287-436D-97F2-2CB1864AC7FB}" type="pres">
      <dgm:prSet presAssocID="{C7FF985E-A5D8-423D-93AA-3DF034F84D68}" presName="textRect" presStyleLbl="revTx" presStyleIdx="0" presStyleCnt="5">
        <dgm:presLayoutVars>
          <dgm:chMax val="1"/>
          <dgm:chPref val="1"/>
        </dgm:presLayoutVars>
      </dgm:prSet>
      <dgm:spPr/>
    </dgm:pt>
    <dgm:pt modelId="{E5B0F416-ED9C-4EC3-9B27-7A2A7092EAF3}" type="pres">
      <dgm:prSet presAssocID="{2271F4AA-AE61-4E2A-AFDA-DA9E9516AD05}" presName="sibTrans" presStyleCnt="0"/>
      <dgm:spPr/>
    </dgm:pt>
    <dgm:pt modelId="{6AF57B2B-38BF-4ACF-A3F1-AFDAFB96329E}" type="pres">
      <dgm:prSet presAssocID="{8A0DC498-E49F-4471-8890-81CA66E63B89}" presName="compNode" presStyleCnt="0"/>
      <dgm:spPr/>
    </dgm:pt>
    <dgm:pt modelId="{88171547-B1F0-4A6B-A14F-8648A2BC7685}" type="pres">
      <dgm:prSet presAssocID="{8A0DC498-E49F-4471-8890-81CA66E63B89}" presName="iconBgRect" presStyleLbl="bgShp" presStyleIdx="1" presStyleCnt="5"/>
      <dgm:spPr/>
    </dgm:pt>
    <dgm:pt modelId="{2890CB00-2DCD-49B1-918B-E8623840461F}" type="pres">
      <dgm:prSet presAssocID="{8A0DC498-E49F-4471-8890-81CA66E63B89}" presName="iconRect" presStyleLbl="node1" presStyleIdx="1" presStyleCnt="5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Check List"/>
        </a:ext>
      </dgm:extLst>
    </dgm:pt>
    <dgm:pt modelId="{C1E31EDF-7375-4C99-B5B6-3D3F4B5238C7}" type="pres">
      <dgm:prSet presAssocID="{8A0DC498-E49F-4471-8890-81CA66E63B89}" presName="spaceRect" presStyleCnt="0"/>
      <dgm:spPr/>
    </dgm:pt>
    <dgm:pt modelId="{0CDF4206-26C0-4C9C-847E-4E5B557156E1}" type="pres">
      <dgm:prSet presAssocID="{8A0DC498-E49F-4471-8890-81CA66E63B89}" presName="textRect" presStyleLbl="revTx" presStyleIdx="1" presStyleCnt="5">
        <dgm:presLayoutVars>
          <dgm:chMax val="1"/>
          <dgm:chPref val="1"/>
        </dgm:presLayoutVars>
      </dgm:prSet>
      <dgm:spPr/>
    </dgm:pt>
    <dgm:pt modelId="{CEF48442-3F29-4A70-9DE2-280F3FBB9D1A}" type="pres">
      <dgm:prSet presAssocID="{25BA3FC4-88F3-41B5-8E79-DD0EC00C39D2}" presName="sibTrans" presStyleCnt="0"/>
      <dgm:spPr/>
    </dgm:pt>
    <dgm:pt modelId="{75F7D900-8333-4644-8F0F-AC93CC6FD5E2}" type="pres">
      <dgm:prSet presAssocID="{F5D974A5-30A0-4BA1-A29D-201503CF3CCF}" presName="compNode" presStyleCnt="0"/>
      <dgm:spPr/>
    </dgm:pt>
    <dgm:pt modelId="{161C5A5E-37FE-4D42-B930-3822A46959E3}" type="pres">
      <dgm:prSet presAssocID="{F5D974A5-30A0-4BA1-A29D-201503CF3CCF}" presName="iconBgRect" presStyleLbl="bgShp" presStyleIdx="2" presStyleCnt="5"/>
      <dgm:spPr/>
    </dgm:pt>
    <dgm:pt modelId="{1A877FF1-94A7-48ED-BEA2-5E285F7E32D9}" type="pres">
      <dgm:prSet presAssocID="{F5D974A5-30A0-4BA1-A29D-201503CF3CCF}" presName="iconRect" presStyleLbl="node1" presStyleIdx="2" presStyleCnt="5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Document"/>
        </a:ext>
      </dgm:extLst>
    </dgm:pt>
    <dgm:pt modelId="{E26D0442-EFEB-4945-8F80-4E449E90670B}" type="pres">
      <dgm:prSet presAssocID="{F5D974A5-30A0-4BA1-A29D-201503CF3CCF}" presName="spaceRect" presStyleCnt="0"/>
      <dgm:spPr/>
    </dgm:pt>
    <dgm:pt modelId="{1B49345A-3BC9-486E-A675-84B745AAA21F}" type="pres">
      <dgm:prSet presAssocID="{F5D974A5-30A0-4BA1-A29D-201503CF3CCF}" presName="textRect" presStyleLbl="revTx" presStyleIdx="2" presStyleCnt="5">
        <dgm:presLayoutVars>
          <dgm:chMax val="1"/>
          <dgm:chPref val="1"/>
        </dgm:presLayoutVars>
      </dgm:prSet>
      <dgm:spPr/>
    </dgm:pt>
    <dgm:pt modelId="{967850FE-30A0-431D-91DC-BF25D291A648}" type="pres">
      <dgm:prSet presAssocID="{E03460FB-0DD2-4AE7-9697-8764F336F593}" presName="sibTrans" presStyleCnt="0"/>
      <dgm:spPr/>
    </dgm:pt>
    <dgm:pt modelId="{427A141A-EB95-4ACB-A4AE-E96DEB02352F}" type="pres">
      <dgm:prSet presAssocID="{DB036518-A9DD-4141-A72C-55F7B298D1F6}" presName="compNode" presStyleCnt="0"/>
      <dgm:spPr/>
    </dgm:pt>
    <dgm:pt modelId="{AD7F599A-1CFC-423F-8CF7-372DEEDFFEAF}" type="pres">
      <dgm:prSet presAssocID="{DB036518-A9DD-4141-A72C-55F7B298D1F6}" presName="iconBgRect" presStyleLbl="bgShp" presStyleIdx="3" presStyleCnt="5"/>
      <dgm:spPr/>
    </dgm:pt>
    <dgm:pt modelId="{25EAB202-CF89-4D2F-A8B5-43807F0F66C2}" type="pres">
      <dgm:prSet presAssocID="{DB036518-A9DD-4141-A72C-55F7B298D1F6}" presName="iconRect" presStyleLbl="node1" presStyleIdx="3" presStyleCnt="5"/>
      <dgm:spPr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Daily Calendar"/>
        </a:ext>
      </dgm:extLst>
    </dgm:pt>
    <dgm:pt modelId="{DDC7F2F7-3040-4F5F-A5A0-1E39D6FCEF14}" type="pres">
      <dgm:prSet presAssocID="{DB036518-A9DD-4141-A72C-55F7B298D1F6}" presName="spaceRect" presStyleCnt="0"/>
      <dgm:spPr/>
    </dgm:pt>
    <dgm:pt modelId="{88897AA9-A89B-4390-BEE1-409E3572CCD4}" type="pres">
      <dgm:prSet presAssocID="{DB036518-A9DD-4141-A72C-55F7B298D1F6}" presName="textRect" presStyleLbl="revTx" presStyleIdx="3" presStyleCnt="5">
        <dgm:presLayoutVars>
          <dgm:chMax val="1"/>
          <dgm:chPref val="1"/>
        </dgm:presLayoutVars>
      </dgm:prSet>
      <dgm:spPr/>
    </dgm:pt>
    <dgm:pt modelId="{8251C0D1-D6A2-435F-8AF3-5684CFA82525}" type="pres">
      <dgm:prSet presAssocID="{C7AB0932-D50A-4CC7-912D-A032325904DA}" presName="sibTrans" presStyleCnt="0"/>
      <dgm:spPr/>
    </dgm:pt>
    <dgm:pt modelId="{F6F2BCE8-1FDA-4AA0-8550-C68EB6A90232}" type="pres">
      <dgm:prSet presAssocID="{F47361C5-D524-499C-A69B-78AF8F822608}" presName="compNode" presStyleCnt="0"/>
      <dgm:spPr/>
    </dgm:pt>
    <dgm:pt modelId="{811B1B3C-DEEF-49C7-BFCB-D7CD48332123}" type="pres">
      <dgm:prSet presAssocID="{F47361C5-D524-499C-A69B-78AF8F822608}" presName="iconBgRect" presStyleLbl="bgShp" presStyleIdx="4" presStyleCnt="5"/>
      <dgm:spPr/>
    </dgm:pt>
    <dgm:pt modelId="{448F683F-8721-426A-B2DB-8E530A117BB3}" type="pres">
      <dgm:prSet presAssocID="{F47361C5-D524-499C-A69B-78AF8F822608}" presName="iconRect" presStyleLbl="node1" presStyleIdx="4" presStyleCnt="5"/>
      <dgm:spPr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ser"/>
        </a:ext>
      </dgm:extLst>
    </dgm:pt>
    <dgm:pt modelId="{C945429E-056C-4DC9-B1A0-42C8B6CDA626}" type="pres">
      <dgm:prSet presAssocID="{F47361C5-D524-499C-A69B-78AF8F822608}" presName="spaceRect" presStyleCnt="0"/>
      <dgm:spPr/>
    </dgm:pt>
    <dgm:pt modelId="{285406B2-12D1-49DB-A4A9-E0D39F88881B}" type="pres">
      <dgm:prSet presAssocID="{F47361C5-D524-499C-A69B-78AF8F822608}" presName="textRect" presStyleLbl="revTx" presStyleIdx="4" presStyleCnt="5">
        <dgm:presLayoutVars>
          <dgm:chMax val="1"/>
          <dgm:chPref val="1"/>
        </dgm:presLayoutVars>
      </dgm:prSet>
      <dgm:spPr/>
    </dgm:pt>
  </dgm:ptLst>
  <dgm:cxnLst>
    <dgm:cxn modelId="{ED032314-BAB3-4779-99F9-C2655AF4D360}" srcId="{A90E8A25-D94B-4B19-A21A-6A630B521FAB}" destId="{F47361C5-D524-499C-A69B-78AF8F822608}" srcOrd="4" destOrd="0" parTransId="{CFCBD875-46BC-454A-92AF-E77A13F698C8}" sibTransId="{C182CF4C-1BA7-4446-8670-723A01CD2EF5}"/>
    <dgm:cxn modelId="{79E62238-01EF-4558-9C1F-159C92E06D35}" type="presOf" srcId="{C7FF985E-A5D8-423D-93AA-3DF034F84D68}" destId="{EF56D337-F287-436D-97F2-2CB1864AC7FB}" srcOrd="0" destOrd="0" presId="urn:microsoft.com/office/officeart/2018/5/layout/IconCircleLabelList"/>
    <dgm:cxn modelId="{FDDD2A78-BE77-4187-8AF7-9A91FC55640F}" srcId="{A90E8A25-D94B-4B19-A21A-6A630B521FAB}" destId="{8A0DC498-E49F-4471-8890-81CA66E63B89}" srcOrd="1" destOrd="0" parTransId="{D326769B-736F-4CC5-A5E3-48FF85A19BB0}" sibTransId="{25BA3FC4-88F3-41B5-8E79-DD0EC00C39D2}"/>
    <dgm:cxn modelId="{BA495F81-EDE3-4EC7-B8A0-1B9DEC102964}" type="presOf" srcId="{A90E8A25-D94B-4B19-A21A-6A630B521FAB}" destId="{1CD27423-8D28-4BC5-8666-59839CC50993}" srcOrd="0" destOrd="0" presId="urn:microsoft.com/office/officeart/2018/5/layout/IconCircleLabelList"/>
    <dgm:cxn modelId="{59CA8485-3FE8-4030-8BF5-F82193DAAF19}" type="presOf" srcId="{8A0DC498-E49F-4471-8890-81CA66E63B89}" destId="{0CDF4206-26C0-4C9C-847E-4E5B557156E1}" srcOrd="0" destOrd="0" presId="urn:microsoft.com/office/officeart/2018/5/layout/IconCircleLabelList"/>
    <dgm:cxn modelId="{1A64EA8D-A03D-404B-A478-64AE2850FE9C}" srcId="{A90E8A25-D94B-4B19-A21A-6A630B521FAB}" destId="{F5D974A5-30A0-4BA1-A29D-201503CF3CCF}" srcOrd="2" destOrd="0" parTransId="{987827B4-620C-4FD7-AA49-840C22061F4C}" sibTransId="{E03460FB-0DD2-4AE7-9697-8764F336F593}"/>
    <dgm:cxn modelId="{B9C92195-B0E5-4745-BC41-058BA3451EA5}" srcId="{A90E8A25-D94B-4B19-A21A-6A630B521FAB}" destId="{DB036518-A9DD-4141-A72C-55F7B298D1F6}" srcOrd="3" destOrd="0" parTransId="{62739771-6F4D-46C9-B9FF-610EB3BB400C}" sibTransId="{C7AB0932-D50A-4CC7-912D-A032325904DA}"/>
    <dgm:cxn modelId="{A9ED86AD-ED63-4B7C-ABC9-29B4991B90D9}" srcId="{A90E8A25-D94B-4B19-A21A-6A630B521FAB}" destId="{C7FF985E-A5D8-423D-93AA-3DF034F84D68}" srcOrd="0" destOrd="0" parTransId="{18C5295F-D5C2-4141-BC2B-D7B6C488395C}" sibTransId="{2271F4AA-AE61-4E2A-AFDA-DA9E9516AD05}"/>
    <dgm:cxn modelId="{8E1A9FE0-620C-4189-A083-9E4C1DB313FE}" type="presOf" srcId="{F5D974A5-30A0-4BA1-A29D-201503CF3CCF}" destId="{1B49345A-3BC9-486E-A675-84B745AAA21F}" srcOrd="0" destOrd="0" presId="urn:microsoft.com/office/officeart/2018/5/layout/IconCircleLabelList"/>
    <dgm:cxn modelId="{5C6B6BF7-41CB-42B0-B857-A2B63E4E44B7}" type="presOf" srcId="{DB036518-A9DD-4141-A72C-55F7B298D1F6}" destId="{88897AA9-A89B-4390-BEE1-409E3572CCD4}" srcOrd="0" destOrd="0" presId="urn:microsoft.com/office/officeart/2018/5/layout/IconCircleLabelList"/>
    <dgm:cxn modelId="{A4331EFA-1C6C-4001-98D4-D25D597EA2DA}" type="presOf" srcId="{F47361C5-D524-499C-A69B-78AF8F822608}" destId="{285406B2-12D1-49DB-A4A9-E0D39F88881B}" srcOrd="0" destOrd="0" presId="urn:microsoft.com/office/officeart/2018/5/layout/IconCircleLabelList"/>
    <dgm:cxn modelId="{43F784B8-AF21-48CC-9778-E1E51ACAC27E}" type="presParOf" srcId="{1CD27423-8D28-4BC5-8666-59839CC50993}" destId="{CE06963C-C2AC-4CC6-AABF-9DA38323E661}" srcOrd="0" destOrd="0" presId="urn:microsoft.com/office/officeart/2018/5/layout/IconCircleLabelList"/>
    <dgm:cxn modelId="{9FC8A991-BCEB-47C2-81E9-12DB88384EF7}" type="presParOf" srcId="{CE06963C-C2AC-4CC6-AABF-9DA38323E661}" destId="{71F2394D-5B14-4213-82E5-F79D6F285AD7}" srcOrd="0" destOrd="0" presId="urn:microsoft.com/office/officeart/2018/5/layout/IconCircleLabelList"/>
    <dgm:cxn modelId="{54D4A418-7A60-4D54-9CB9-318A8931DBBF}" type="presParOf" srcId="{CE06963C-C2AC-4CC6-AABF-9DA38323E661}" destId="{58FD5E16-DF58-45FD-87CA-6A442B9B011B}" srcOrd="1" destOrd="0" presId="urn:microsoft.com/office/officeart/2018/5/layout/IconCircleLabelList"/>
    <dgm:cxn modelId="{0F36DCF6-C93D-4D71-83BA-AA6A5C215472}" type="presParOf" srcId="{CE06963C-C2AC-4CC6-AABF-9DA38323E661}" destId="{621F476B-1AD7-41B9-847C-515343E25F5F}" srcOrd="2" destOrd="0" presId="urn:microsoft.com/office/officeart/2018/5/layout/IconCircleLabelList"/>
    <dgm:cxn modelId="{36FC7244-217A-4405-A59A-90FE7A176E93}" type="presParOf" srcId="{CE06963C-C2AC-4CC6-AABF-9DA38323E661}" destId="{EF56D337-F287-436D-97F2-2CB1864AC7FB}" srcOrd="3" destOrd="0" presId="urn:microsoft.com/office/officeart/2018/5/layout/IconCircleLabelList"/>
    <dgm:cxn modelId="{C33B035E-67A1-4CC4-809C-BA54BEEE6F60}" type="presParOf" srcId="{1CD27423-8D28-4BC5-8666-59839CC50993}" destId="{E5B0F416-ED9C-4EC3-9B27-7A2A7092EAF3}" srcOrd="1" destOrd="0" presId="urn:microsoft.com/office/officeart/2018/5/layout/IconCircleLabelList"/>
    <dgm:cxn modelId="{2ED7F8A3-0E0F-4BE8-8637-C0707F7ADE3E}" type="presParOf" srcId="{1CD27423-8D28-4BC5-8666-59839CC50993}" destId="{6AF57B2B-38BF-4ACF-A3F1-AFDAFB96329E}" srcOrd="2" destOrd="0" presId="urn:microsoft.com/office/officeart/2018/5/layout/IconCircleLabelList"/>
    <dgm:cxn modelId="{AFAFDECC-D873-4E91-8E06-25588B092E9F}" type="presParOf" srcId="{6AF57B2B-38BF-4ACF-A3F1-AFDAFB96329E}" destId="{88171547-B1F0-4A6B-A14F-8648A2BC7685}" srcOrd="0" destOrd="0" presId="urn:microsoft.com/office/officeart/2018/5/layout/IconCircleLabelList"/>
    <dgm:cxn modelId="{00DD1EC1-C797-48F5-BA41-299C69699A78}" type="presParOf" srcId="{6AF57B2B-38BF-4ACF-A3F1-AFDAFB96329E}" destId="{2890CB00-2DCD-49B1-918B-E8623840461F}" srcOrd="1" destOrd="0" presId="urn:microsoft.com/office/officeart/2018/5/layout/IconCircleLabelList"/>
    <dgm:cxn modelId="{2DE70DCA-5ED5-42D7-A289-EB00C8244849}" type="presParOf" srcId="{6AF57B2B-38BF-4ACF-A3F1-AFDAFB96329E}" destId="{C1E31EDF-7375-4C99-B5B6-3D3F4B5238C7}" srcOrd="2" destOrd="0" presId="urn:microsoft.com/office/officeart/2018/5/layout/IconCircleLabelList"/>
    <dgm:cxn modelId="{0E84BC35-4686-4B8C-B615-5EE23ACC5774}" type="presParOf" srcId="{6AF57B2B-38BF-4ACF-A3F1-AFDAFB96329E}" destId="{0CDF4206-26C0-4C9C-847E-4E5B557156E1}" srcOrd="3" destOrd="0" presId="urn:microsoft.com/office/officeart/2018/5/layout/IconCircleLabelList"/>
    <dgm:cxn modelId="{77230309-CFA8-4DD8-B074-3E347EC98D14}" type="presParOf" srcId="{1CD27423-8D28-4BC5-8666-59839CC50993}" destId="{CEF48442-3F29-4A70-9DE2-280F3FBB9D1A}" srcOrd="3" destOrd="0" presId="urn:microsoft.com/office/officeart/2018/5/layout/IconCircleLabelList"/>
    <dgm:cxn modelId="{2F59FD82-6D90-4655-87F1-01AEE0C79004}" type="presParOf" srcId="{1CD27423-8D28-4BC5-8666-59839CC50993}" destId="{75F7D900-8333-4644-8F0F-AC93CC6FD5E2}" srcOrd="4" destOrd="0" presId="urn:microsoft.com/office/officeart/2018/5/layout/IconCircleLabelList"/>
    <dgm:cxn modelId="{FB82B1D1-E984-4E76-8BC7-F5AAEF95B1CD}" type="presParOf" srcId="{75F7D900-8333-4644-8F0F-AC93CC6FD5E2}" destId="{161C5A5E-37FE-4D42-B930-3822A46959E3}" srcOrd="0" destOrd="0" presId="urn:microsoft.com/office/officeart/2018/5/layout/IconCircleLabelList"/>
    <dgm:cxn modelId="{4FE05503-1605-48E1-8F2E-41B2BAEAC4C7}" type="presParOf" srcId="{75F7D900-8333-4644-8F0F-AC93CC6FD5E2}" destId="{1A877FF1-94A7-48ED-BEA2-5E285F7E32D9}" srcOrd="1" destOrd="0" presId="urn:microsoft.com/office/officeart/2018/5/layout/IconCircleLabelList"/>
    <dgm:cxn modelId="{21A48E9E-E67F-40C8-B153-A4FFDA6DD805}" type="presParOf" srcId="{75F7D900-8333-4644-8F0F-AC93CC6FD5E2}" destId="{E26D0442-EFEB-4945-8F80-4E449E90670B}" srcOrd="2" destOrd="0" presId="urn:microsoft.com/office/officeart/2018/5/layout/IconCircleLabelList"/>
    <dgm:cxn modelId="{C4D4475E-80AA-4794-BF24-BDFA0AAC0FBC}" type="presParOf" srcId="{75F7D900-8333-4644-8F0F-AC93CC6FD5E2}" destId="{1B49345A-3BC9-486E-A675-84B745AAA21F}" srcOrd="3" destOrd="0" presId="urn:microsoft.com/office/officeart/2018/5/layout/IconCircleLabelList"/>
    <dgm:cxn modelId="{F2678166-8DD2-49D6-AED2-85CEBA9C05F2}" type="presParOf" srcId="{1CD27423-8D28-4BC5-8666-59839CC50993}" destId="{967850FE-30A0-431D-91DC-BF25D291A648}" srcOrd="5" destOrd="0" presId="urn:microsoft.com/office/officeart/2018/5/layout/IconCircleLabelList"/>
    <dgm:cxn modelId="{9D1AFE16-138F-4E61-96C1-D8802CEA6721}" type="presParOf" srcId="{1CD27423-8D28-4BC5-8666-59839CC50993}" destId="{427A141A-EB95-4ACB-A4AE-E96DEB02352F}" srcOrd="6" destOrd="0" presId="urn:microsoft.com/office/officeart/2018/5/layout/IconCircleLabelList"/>
    <dgm:cxn modelId="{F85D91CD-9300-4C79-A3D6-1E24E7ED145F}" type="presParOf" srcId="{427A141A-EB95-4ACB-A4AE-E96DEB02352F}" destId="{AD7F599A-1CFC-423F-8CF7-372DEEDFFEAF}" srcOrd="0" destOrd="0" presId="urn:microsoft.com/office/officeart/2018/5/layout/IconCircleLabelList"/>
    <dgm:cxn modelId="{799378BF-2438-4659-96F6-21B7572F97AA}" type="presParOf" srcId="{427A141A-EB95-4ACB-A4AE-E96DEB02352F}" destId="{25EAB202-CF89-4D2F-A8B5-43807F0F66C2}" srcOrd="1" destOrd="0" presId="urn:microsoft.com/office/officeart/2018/5/layout/IconCircleLabelList"/>
    <dgm:cxn modelId="{B84772E8-AC26-41BC-8E5A-38197DEC265A}" type="presParOf" srcId="{427A141A-EB95-4ACB-A4AE-E96DEB02352F}" destId="{DDC7F2F7-3040-4F5F-A5A0-1E39D6FCEF14}" srcOrd="2" destOrd="0" presId="urn:microsoft.com/office/officeart/2018/5/layout/IconCircleLabelList"/>
    <dgm:cxn modelId="{C628DD0E-20CA-4260-8786-6FCBB6921C94}" type="presParOf" srcId="{427A141A-EB95-4ACB-A4AE-E96DEB02352F}" destId="{88897AA9-A89B-4390-BEE1-409E3572CCD4}" srcOrd="3" destOrd="0" presId="urn:microsoft.com/office/officeart/2018/5/layout/IconCircleLabelList"/>
    <dgm:cxn modelId="{DD2B5474-E931-4857-A4DD-8F4B9F5AD679}" type="presParOf" srcId="{1CD27423-8D28-4BC5-8666-59839CC50993}" destId="{8251C0D1-D6A2-435F-8AF3-5684CFA82525}" srcOrd="7" destOrd="0" presId="urn:microsoft.com/office/officeart/2018/5/layout/IconCircleLabelList"/>
    <dgm:cxn modelId="{EB854C35-33ED-4D95-AF53-A443FB9DE3CA}" type="presParOf" srcId="{1CD27423-8D28-4BC5-8666-59839CC50993}" destId="{F6F2BCE8-1FDA-4AA0-8550-C68EB6A90232}" srcOrd="8" destOrd="0" presId="urn:microsoft.com/office/officeart/2018/5/layout/IconCircleLabelList"/>
    <dgm:cxn modelId="{30EEA552-192C-4B19-BD35-89BB50053568}" type="presParOf" srcId="{F6F2BCE8-1FDA-4AA0-8550-C68EB6A90232}" destId="{811B1B3C-DEEF-49C7-BFCB-D7CD48332123}" srcOrd="0" destOrd="0" presId="urn:microsoft.com/office/officeart/2018/5/layout/IconCircleLabelList"/>
    <dgm:cxn modelId="{5F3FFE54-5C21-4609-9FB6-5AD7C761BE79}" type="presParOf" srcId="{F6F2BCE8-1FDA-4AA0-8550-C68EB6A90232}" destId="{448F683F-8721-426A-B2DB-8E530A117BB3}" srcOrd="1" destOrd="0" presId="urn:microsoft.com/office/officeart/2018/5/layout/IconCircleLabelList"/>
    <dgm:cxn modelId="{C4768777-9E40-498F-98D7-4A84E3593AD3}" type="presParOf" srcId="{F6F2BCE8-1FDA-4AA0-8550-C68EB6A90232}" destId="{C945429E-056C-4DC9-B1A0-42C8B6CDA626}" srcOrd="2" destOrd="0" presId="urn:microsoft.com/office/officeart/2018/5/layout/IconCircleLabelList"/>
    <dgm:cxn modelId="{E8DA0B6B-6AFF-4496-9355-F44DB9B9FF30}" type="presParOf" srcId="{F6F2BCE8-1FDA-4AA0-8550-C68EB6A90232}" destId="{285406B2-12D1-49DB-A4A9-E0D39F88881B}" srcOrd="3" destOrd="0" presId="urn:microsoft.com/office/officeart/2018/5/layout/IconCircleLabelList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DFA13F5-F722-423F-B15F-A8698C32602C}">
      <dsp:nvSpPr>
        <dsp:cNvPr id="0" name=""/>
        <dsp:cNvSpPr/>
      </dsp:nvSpPr>
      <dsp:spPr>
        <a:xfrm>
          <a:off x="0" y="542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4823989-B60F-4A04-9DF0-76E06EDD43AC}">
      <dsp:nvSpPr>
        <dsp:cNvPr id="0" name=""/>
        <dsp:cNvSpPr/>
      </dsp:nvSpPr>
      <dsp:spPr>
        <a:xfrm>
          <a:off x="384336" y="286413"/>
          <a:ext cx="698794" cy="698794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58BBADA-1006-44F9-AA81-93B97186C10D}">
      <dsp:nvSpPr>
        <dsp:cNvPr id="0" name=""/>
        <dsp:cNvSpPr/>
      </dsp:nvSpPr>
      <dsp:spPr>
        <a:xfrm>
          <a:off x="1467467" y="542"/>
          <a:ext cx="904813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Explore the community's role in public safety</a:t>
          </a:r>
        </a:p>
      </dsp:txBody>
      <dsp:txXfrm>
        <a:off x="1467467" y="542"/>
        <a:ext cx="9048132" cy="1270534"/>
      </dsp:txXfrm>
    </dsp:sp>
    <dsp:sp modelId="{AF97E811-5ADF-4C0F-BE9F-0EA8ABBD569E}">
      <dsp:nvSpPr>
        <dsp:cNvPr id="0" name=""/>
        <dsp:cNvSpPr/>
      </dsp:nvSpPr>
      <dsp:spPr>
        <a:xfrm>
          <a:off x="0" y="1588711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D09A041-E23D-4390-A098-F3E0A8DE1551}">
      <dsp:nvSpPr>
        <dsp:cNvPr id="0" name=""/>
        <dsp:cNvSpPr/>
      </dsp:nvSpPr>
      <dsp:spPr>
        <a:xfrm>
          <a:off x="384336" y="1874581"/>
          <a:ext cx="698794" cy="698794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911DEC4-CC2D-46FB-AB8D-037C2B724BEC}">
      <dsp:nvSpPr>
        <dsp:cNvPr id="0" name=""/>
        <dsp:cNvSpPr/>
      </dsp:nvSpPr>
      <dsp:spPr>
        <a:xfrm>
          <a:off x="1467467" y="1588711"/>
          <a:ext cx="904813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Consider community engagement strategies</a:t>
          </a:r>
        </a:p>
      </dsp:txBody>
      <dsp:txXfrm>
        <a:off x="1467467" y="1588711"/>
        <a:ext cx="9048132" cy="1270534"/>
      </dsp:txXfrm>
    </dsp:sp>
    <dsp:sp modelId="{059F2847-880B-41DA-A88A-A071B3F52723}">
      <dsp:nvSpPr>
        <dsp:cNvPr id="0" name=""/>
        <dsp:cNvSpPr/>
      </dsp:nvSpPr>
      <dsp:spPr>
        <a:xfrm>
          <a:off x="0" y="3176880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A912728-D13A-496F-AB5F-3845461F2F23}">
      <dsp:nvSpPr>
        <dsp:cNvPr id="0" name=""/>
        <dsp:cNvSpPr/>
      </dsp:nvSpPr>
      <dsp:spPr>
        <a:xfrm>
          <a:off x="384336" y="3462750"/>
          <a:ext cx="698794" cy="698794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2068DD0-63A4-402A-8807-41DD0C54665E}">
      <dsp:nvSpPr>
        <dsp:cNvPr id="0" name=""/>
        <dsp:cNvSpPr/>
      </dsp:nvSpPr>
      <dsp:spPr>
        <a:xfrm>
          <a:off x="1467467" y="3176880"/>
          <a:ext cx="904813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Issue recommendations on replacing the former commission​ by October 21, 2025</a:t>
          </a:r>
        </a:p>
      </dsp:txBody>
      <dsp:txXfrm>
        <a:off x="1467467" y="3176880"/>
        <a:ext cx="9048132" cy="1270534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80B9F0C9-9107-4FB4-872F-3359F94F7BD7}">
      <dsp:nvSpPr>
        <dsp:cNvPr id="0" name=""/>
        <dsp:cNvSpPr/>
      </dsp:nvSpPr>
      <dsp:spPr>
        <a:xfrm>
          <a:off x="0" y="542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14E0E94-A3BF-407C-AA9E-AAF4FD32B426}">
      <dsp:nvSpPr>
        <dsp:cNvPr id="0" name=""/>
        <dsp:cNvSpPr/>
      </dsp:nvSpPr>
      <dsp:spPr>
        <a:xfrm>
          <a:off x="384336" y="286413"/>
          <a:ext cx="698794" cy="698794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7934585-4D94-4D59-B21C-4B2B8D37FAA4}">
      <dsp:nvSpPr>
        <dsp:cNvPr id="0" name=""/>
        <dsp:cNvSpPr/>
      </dsp:nvSpPr>
      <dsp:spPr>
        <a:xfrm>
          <a:off x="1467467" y="542"/>
          <a:ext cx="4732020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July-August</a:t>
          </a:r>
        </a:p>
      </dsp:txBody>
      <dsp:txXfrm>
        <a:off x="1467467" y="542"/>
        <a:ext cx="4732020" cy="1270534"/>
      </dsp:txXfrm>
    </dsp:sp>
    <dsp:sp modelId="{310D88AA-816E-4DBF-9306-D321EEE5A5F0}">
      <dsp:nvSpPr>
        <dsp:cNvPr id="0" name=""/>
        <dsp:cNvSpPr/>
      </dsp:nvSpPr>
      <dsp:spPr>
        <a:xfrm>
          <a:off x="6199487" y="542"/>
          <a:ext cx="431611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solidFill>
                <a:schemeClr val="bg1"/>
              </a:solidFill>
            </a:rPr>
            <a:t>Discovery</a:t>
          </a:r>
        </a:p>
      </dsp:txBody>
      <dsp:txXfrm>
        <a:off x="6199487" y="542"/>
        <a:ext cx="4316112" cy="1270534"/>
      </dsp:txXfrm>
    </dsp:sp>
    <dsp:sp modelId="{1FBB58CF-7671-44BE-B502-68009D1A2995}">
      <dsp:nvSpPr>
        <dsp:cNvPr id="0" name=""/>
        <dsp:cNvSpPr/>
      </dsp:nvSpPr>
      <dsp:spPr>
        <a:xfrm>
          <a:off x="0" y="1588711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BBA417A-C76B-4435-8050-141750F70BF0}">
      <dsp:nvSpPr>
        <dsp:cNvPr id="0" name=""/>
        <dsp:cNvSpPr/>
      </dsp:nvSpPr>
      <dsp:spPr>
        <a:xfrm>
          <a:off x="384336" y="1874581"/>
          <a:ext cx="698794" cy="698794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26A15FC-916F-43E8-BA38-A5778712978F}">
      <dsp:nvSpPr>
        <dsp:cNvPr id="0" name=""/>
        <dsp:cNvSpPr/>
      </dsp:nvSpPr>
      <dsp:spPr>
        <a:xfrm>
          <a:off x="1467467" y="1588711"/>
          <a:ext cx="4732020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September-October</a:t>
          </a:r>
        </a:p>
      </dsp:txBody>
      <dsp:txXfrm>
        <a:off x="1467467" y="1588711"/>
        <a:ext cx="4732020" cy="1270534"/>
      </dsp:txXfrm>
    </dsp:sp>
    <dsp:sp modelId="{0A0D2DC0-0DE6-44A2-99B6-9947D72A0417}">
      <dsp:nvSpPr>
        <dsp:cNvPr id="0" name=""/>
        <dsp:cNvSpPr/>
      </dsp:nvSpPr>
      <dsp:spPr>
        <a:xfrm>
          <a:off x="6199487" y="1588711"/>
          <a:ext cx="431611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solidFill>
                <a:schemeClr val="bg1"/>
              </a:solidFill>
            </a:rPr>
            <a:t>Recommendations</a:t>
          </a:r>
        </a:p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solidFill>
                <a:schemeClr val="bg1"/>
              </a:solidFill>
            </a:rPr>
            <a:t>Emphasis on community participation</a:t>
          </a:r>
        </a:p>
      </dsp:txBody>
      <dsp:txXfrm>
        <a:off x="6199487" y="1588711"/>
        <a:ext cx="4316112" cy="1270534"/>
      </dsp:txXfrm>
    </dsp:sp>
    <dsp:sp modelId="{E5346B06-57A6-4F2B-A2AB-60A244DB586D}">
      <dsp:nvSpPr>
        <dsp:cNvPr id="0" name=""/>
        <dsp:cNvSpPr/>
      </dsp:nvSpPr>
      <dsp:spPr>
        <a:xfrm>
          <a:off x="0" y="3176880"/>
          <a:ext cx="10515600" cy="1270534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FF85243B-3DE0-4149-BA07-C8BAF7876852}">
      <dsp:nvSpPr>
        <dsp:cNvPr id="0" name=""/>
        <dsp:cNvSpPr/>
      </dsp:nvSpPr>
      <dsp:spPr>
        <a:xfrm>
          <a:off x="384336" y="3462750"/>
          <a:ext cx="698794" cy="698794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6705B3A-C0B8-4C4D-8CBB-087C0167C73D}">
      <dsp:nvSpPr>
        <dsp:cNvPr id="0" name=""/>
        <dsp:cNvSpPr/>
      </dsp:nvSpPr>
      <dsp:spPr>
        <a:xfrm>
          <a:off x="1467467" y="3176880"/>
          <a:ext cx="4732020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11112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500" kern="1200" dirty="0">
              <a:solidFill>
                <a:schemeClr val="bg1"/>
              </a:solidFill>
            </a:rPr>
            <a:t>October 21, 2025</a:t>
          </a:r>
        </a:p>
      </dsp:txBody>
      <dsp:txXfrm>
        <a:off x="1467467" y="3176880"/>
        <a:ext cx="4732020" cy="1270534"/>
      </dsp:txXfrm>
    </dsp:sp>
    <dsp:sp modelId="{79D450CB-F9AF-4E3E-829C-00EC4D6D6B60}">
      <dsp:nvSpPr>
        <dsp:cNvPr id="0" name=""/>
        <dsp:cNvSpPr/>
      </dsp:nvSpPr>
      <dsp:spPr>
        <a:xfrm>
          <a:off x="6199487" y="3176880"/>
          <a:ext cx="4316112" cy="1270534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4465" tIns="134465" rIns="134465" bIns="134465" numCol="1" spcCol="1270" anchor="ctr" anchorCtr="0">
          <a:noAutofit/>
        </a:bodyPr>
        <a:lstStyle/>
        <a:p>
          <a:pPr marL="0" lvl="0" indent="0" algn="l" defTabSz="8001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800" kern="1200" dirty="0">
              <a:solidFill>
                <a:schemeClr val="bg1"/>
              </a:solidFill>
            </a:rPr>
            <a:t>Final report due</a:t>
          </a:r>
        </a:p>
      </dsp:txBody>
      <dsp:txXfrm>
        <a:off x="6199487" y="3176880"/>
        <a:ext cx="4316112" cy="1270534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71F2394D-5B14-4213-82E5-F79D6F285AD7}">
      <dsp:nvSpPr>
        <dsp:cNvPr id="0" name=""/>
        <dsp:cNvSpPr/>
      </dsp:nvSpPr>
      <dsp:spPr>
        <a:xfrm>
          <a:off x="478800" y="1031479"/>
          <a:ext cx="1098000" cy="1098000"/>
        </a:xfrm>
        <a:prstGeom prst="ellipse">
          <a:avLst/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58FD5E16-DF58-45FD-87CA-6A442B9B011B}">
      <dsp:nvSpPr>
        <dsp:cNvPr id="0" name=""/>
        <dsp:cNvSpPr/>
      </dsp:nvSpPr>
      <dsp:spPr>
        <a:xfrm>
          <a:off x="712800" y="1265479"/>
          <a:ext cx="630000" cy="630000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F56D337-F287-436D-97F2-2CB1864AC7FB}">
      <dsp:nvSpPr>
        <dsp:cNvPr id="0" name=""/>
        <dsp:cNvSpPr/>
      </dsp:nvSpPr>
      <dsp:spPr>
        <a:xfrm>
          <a:off x="127800" y="2471479"/>
          <a:ext cx="1800000" cy="945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en-US" sz="1500" kern="1200" dirty="0">
              <a:solidFill>
                <a:schemeClr val="bg1"/>
              </a:solidFill>
            </a:rPr>
            <a:t>Municipal website</a:t>
          </a:r>
        </a:p>
      </dsp:txBody>
      <dsp:txXfrm>
        <a:off x="127800" y="2471479"/>
        <a:ext cx="1800000" cy="945000"/>
      </dsp:txXfrm>
    </dsp:sp>
    <dsp:sp modelId="{88171547-B1F0-4A6B-A14F-8648A2BC7685}">
      <dsp:nvSpPr>
        <dsp:cNvPr id="0" name=""/>
        <dsp:cNvSpPr/>
      </dsp:nvSpPr>
      <dsp:spPr>
        <a:xfrm>
          <a:off x="2593800" y="1031479"/>
          <a:ext cx="1098000" cy="1098000"/>
        </a:xfrm>
        <a:prstGeom prst="ellipse">
          <a:avLst/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2890CB00-2DCD-49B1-918B-E8623840461F}">
      <dsp:nvSpPr>
        <dsp:cNvPr id="0" name=""/>
        <dsp:cNvSpPr/>
      </dsp:nvSpPr>
      <dsp:spPr>
        <a:xfrm>
          <a:off x="2827800" y="1265479"/>
          <a:ext cx="630000" cy="630000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0CDF4206-26C0-4C9C-847E-4E5B557156E1}">
      <dsp:nvSpPr>
        <dsp:cNvPr id="0" name=""/>
        <dsp:cNvSpPr/>
      </dsp:nvSpPr>
      <dsp:spPr>
        <a:xfrm>
          <a:off x="2242800" y="2471479"/>
          <a:ext cx="1800000" cy="945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en-US" sz="1500" kern="1200" dirty="0">
              <a:solidFill>
                <a:schemeClr val="bg1"/>
              </a:solidFill>
            </a:rPr>
            <a:t>Agendas and Meeting Notes</a:t>
          </a:r>
        </a:p>
      </dsp:txBody>
      <dsp:txXfrm>
        <a:off x="2242800" y="2471479"/>
        <a:ext cx="1800000" cy="945000"/>
      </dsp:txXfrm>
    </dsp:sp>
    <dsp:sp modelId="{161C5A5E-37FE-4D42-B930-3822A46959E3}">
      <dsp:nvSpPr>
        <dsp:cNvPr id="0" name=""/>
        <dsp:cNvSpPr/>
      </dsp:nvSpPr>
      <dsp:spPr>
        <a:xfrm>
          <a:off x="4708800" y="1031479"/>
          <a:ext cx="1098000" cy="1098000"/>
        </a:xfrm>
        <a:prstGeom prst="ellipse">
          <a:avLst/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A877FF1-94A7-48ED-BEA2-5E285F7E32D9}">
      <dsp:nvSpPr>
        <dsp:cNvPr id="0" name=""/>
        <dsp:cNvSpPr/>
      </dsp:nvSpPr>
      <dsp:spPr>
        <a:xfrm>
          <a:off x="4942800" y="1265479"/>
          <a:ext cx="630000" cy="630000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B49345A-3BC9-486E-A675-84B745AAA21F}">
      <dsp:nvSpPr>
        <dsp:cNvPr id="0" name=""/>
        <dsp:cNvSpPr/>
      </dsp:nvSpPr>
      <dsp:spPr>
        <a:xfrm>
          <a:off x="4357800" y="2471479"/>
          <a:ext cx="1800000" cy="945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en-US" sz="1500" kern="1200" dirty="0">
              <a:solidFill>
                <a:schemeClr val="bg1"/>
              </a:solidFill>
            </a:rPr>
            <a:t>Other documents</a:t>
          </a:r>
        </a:p>
      </dsp:txBody>
      <dsp:txXfrm>
        <a:off x="4357800" y="2471479"/>
        <a:ext cx="1800000" cy="945000"/>
      </dsp:txXfrm>
    </dsp:sp>
    <dsp:sp modelId="{AD7F599A-1CFC-423F-8CF7-372DEEDFFEAF}">
      <dsp:nvSpPr>
        <dsp:cNvPr id="0" name=""/>
        <dsp:cNvSpPr/>
      </dsp:nvSpPr>
      <dsp:spPr>
        <a:xfrm>
          <a:off x="6823800" y="1031479"/>
          <a:ext cx="1098000" cy="1098000"/>
        </a:xfrm>
        <a:prstGeom prst="ellipse">
          <a:avLst/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25EAB202-CF89-4D2F-A8B5-43807F0F66C2}">
      <dsp:nvSpPr>
        <dsp:cNvPr id="0" name=""/>
        <dsp:cNvSpPr/>
      </dsp:nvSpPr>
      <dsp:spPr>
        <a:xfrm>
          <a:off x="7057800" y="1265479"/>
          <a:ext cx="630000" cy="630000"/>
        </a:xfrm>
        <a:prstGeom prst="rect">
          <a:avLst/>
        </a:prstGeom>
        <a:blipFill>
          <a:blip xmlns:r="http://schemas.openxmlformats.org/officeDocument/2006/relationships"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8897AA9-A89B-4390-BEE1-409E3572CCD4}">
      <dsp:nvSpPr>
        <dsp:cNvPr id="0" name=""/>
        <dsp:cNvSpPr/>
      </dsp:nvSpPr>
      <dsp:spPr>
        <a:xfrm>
          <a:off x="6472800" y="2471479"/>
          <a:ext cx="1800000" cy="945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6667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en-US" sz="1500" kern="1200" dirty="0">
              <a:solidFill>
                <a:schemeClr val="bg1"/>
              </a:solidFill>
            </a:rPr>
            <a:t>Calendar Invitations (Municipal Clerk’s Office)</a:t>
          </a:r>
        </a:p>
      </dsp:txBody>
      <dsp:txXfrm>
        <a:off x="6472800" y="2471479"/>
        <a:ext cx="1800000" cy="945000"/>
      </dsp:txXfrm>
    </dsp:sp>
    <dsp:sp modelId="{811B1B3C-DEEF-49C7-BFCB-D7CD48332123}">
      <dsp:nvSpPr>
        <dsp:cNvPr id="0" name=""/>
        <dsp:cNvSpPr/>
      </dsp:nvSpPr>
      <dsp:spPr>
        <a:xfrm>
          <a:off x="8938800" y="1031479"/>
          <a:ext cx="1098000" cy="1098000"/>
        </a:xfrm>
        <a:prstGeom prst="ellipse">
          <a:avLst/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448F683F-8721-426A-B2DB-8E530A117BB3}">
      <dsp:nvSpPr>
        <dsp:cNvPr id="0" name=""/>
        <dsp:cNvSpPr/>
      </dsp:nvSpPr>
      <dsp:spPr>
        <a:xfrm>
          <a:off x="9172800" y="1265479"/>
          <a:ext cx="630000" cy="630000"/>
        </a:xfrm>
        <a:prstGeom prst="rect">
          <a:avLst/>
        </a:prstGeom>
        <a:blipFill>
          <a:blip xmlns:r="http://schemas.openxmlformats.org/officeDocument/2006/relationships"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85406B2-12D1-49DB-A4A9-E0D39F88881B}">
      <dsp:nvSpPr>
        <dsp:cNvPr id="0" name=""/>
        <dsp:cNvSpPr/>
      </dsp:nvSpPr>
      <dsp:spPr>
        <a:xfrm>
          <a:off x="8587800" y="2471479"/>
          <a:ext cx="1800000" cy="94500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anchor="t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en-US" sz="1400" kern="1200" dirty="0">
              <a:solidFill>
                <a:schemeClr val="bg1"/>
              </a:solidFill>
            </a:rPr>
            <a:t>Other Communications from Facilitator (DDA)</a:t>
          </a:r>
        </a:p>
      </dsp:txBody>
      <dsp:txXfrm>
        <a:off x="8587800" y="2471479"/>
        <a:ext cx="1800000" cy="94500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18/5/layout/IconCircleLabelList">
  <dgm:title val="Icon Circle Label List"/>
  <dgm:desc val="Use to show non-sequential or grouped chunks of information accompanied by a related visuals. Works best with icons or small pictures with short text ca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snake">
          <dgm:param type="grDir" val="tL"/>
          <dgm:param type="flowDir" val="row"/>
          <dgm:param type="contDir" val="sameDir"/>
          <dgm:param type="off" val="ctr"/>
          <dgm:param type="vertAlign" val="mid"/>
          <dgm:param type="horzAlign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  <dgm:param type="vertAlign" val="mid"/>
          <dgm:param type="horzAlign" val="ct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2">
        <dgm:constrLst>
          <dgm:constr type="h" for="ch" forName="compNode" refType="h" fact="0.4"/>
          <dgm:constr type="w" for="ch" forName="compNode" val="100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44"/>
          <dgm:constr type="h" for="des" forName="compNode" op="equ"/>
          <dgm:constr type="h" for="des" forName="textRect" op="equ"/>
        </dgm:constrLst>
      </dgm:if>
      <dgm:if name="Name5" axis="ch" ptType="node" func="cnt" op="lte" val="3">
        <dgm:constrLst>
          <dgm:constr type="h" for="ch" forName="compNode" refType="h" fact="0.4"/>
          <dgm:constr type="w" for="ch" forName="compNode" val="100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40"/>
          <dgm:constr type="h" for="des" forName="compNode" op="equ"/>
          <dgm:constr type="h" for="des" forName="textRect" op="equ"/>
        </dgm:constrLst>
      </dgm:if>
      <dgm:if name="Name6" axis="ch" ptType="node" func="cnt" op="lte" val="4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32"/>
          <dgm:constr type="h" for="des" forName="compNode" op="equ"/>
          <dgm:constr type="h" for="des" forName="textRect" op="equ"/>
        </dgm:constrLst>
      </dgm:if>
      <dgm:else name="Name7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24"/>
          <dgm:constr type="h" for="des" forName="compNode" op="equ"/>
          <dgm:constr type="h" for="des" forName="textRect" op="equ"/>
        </dgm:constrLst>
      </dgm:else>
    </dgm:choose>
    <dgm:ruleLst>
      <dgm:rule type="w" for="ch" forName="compNode" val="5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onstrLst>
          <dgm:constr type="w" for="ch" forName="iconBgRect" refType="w" fact="0.61"/>
          <dgm:constr type="h" for="ch" forName="iconBgRect" refType="w" refFor="ch" refForName="iconBgRect"/>
          <dgm:constr type="t" for="ch" forName="iconBgRect"/>
          <dgm:constr type="ctrX" for="ch" forName="iconBgRect" refType="w" fact="0.5"/>
          <dgm:constr type="w" for="ch" forName="iconRect" refType="w" fact="0.35"/>
          <dgm:constr type="h" for="ch" forName="iconRect" refType="w" refFor="ch" refForName="iconRect"/>
          <dgm:constr type="ctrX" for="ch" forName="iconRect" refType="ctrX" refFor="ch" refForName="iconBgRect"/>
          <dgm:constr type="ctrY" for="ch" forName="iconRect" refType="ctrY" refFor="ch" refForName="iconBgRect"/>
          <dgm:constr type="h" for="ch" forName="spaceRect" refType="w" fact="0.19"/>
          <dgm:constr type="w" for="ch" forName="spaceRect" refType="w"/>
          <dgm:constr type="l" for="ch" forName="spaceRect"/>
          <dgm:constr type="t" for="ch" forName="spaceRect" refType="b" refFor="ch" refForName="iconBgRect"/>
          <dgm:constr type="h" for="ch" forName="textRect" val="20"/>
          <dgm:constr type="w" for="ch" forName="textRect" refType="w"/>
          <dgm:constr type="l" for="ch" forName="textRect"/>
          <dgm:constr type="t" for="ch" forName="textRect" refType="b" refFor="ch" refForName="spaceRect"/>
        </dgm:constrLst>
        <dgm:ruleLst>
          <dgm:rule type="h" val="INF" fact="NaN" max="NaN"/>
        </dgm:ruleLst>
        <dgm:layoutNode name="iconBgRect" styleLbl="bgShp">
          <dgm:alg type="sp"/>
          <dgm:shape xmlns:r="http://schemas.openxmlformats.org/officeDocument/2006/relationships" type="ellipse" r:blip="">
            <dgm:adjLst/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textRect" styleLbl="revTx">
          <dgm:varLst>
            <dgm:chMax val="1"/>
            <dgm:chPref val="1"/>
          </dgm:varLst>
          <dgm:alg type="tx"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/>
            <dgm:constr type="rMarg"/>
            <dgm:constr type="tMarg"/>
            <dgm:constr type="bMarg"/>
          </dgm:constrLst>
          <dgm:ruleLst>
            <dgm:rule type="primFontSz" val="11" fact="NaN" max="NaN"/>
            <dgm:rule type="h" val="INF" fact="NaN" max="NaN"/>
          </dgm:ruleLst>
        </dgm:layoutNode>
      </dgm:layoutNode>
      <dgm:forEach name="Name9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  <a:defRPr cap="all"/>
        </a:lvl1pPr>
      </dgm1612:lstStyle>
    </a:ext>
  </dgm:extLst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B523F06-ACD6-4BB5-97AF-BCA3EE89F2EF}" type="datetimeFigureOut">
              <a:rPr lang="en-US" smtClean="0"/>
              <a:t>6/25/25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5F47602-14DE-48FB-9FB5-35243EE6D4A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708125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9215467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sz="1200" dirty="0">
              <a:solidFill>
                <a:srgbClr val="FFFFFF"/>
              </a:solidFill>
              <a:latin typeface="DM Sans"/>
              <a:sym typeface="DM San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700690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269307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4941932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228600" indent="-228600">
              <a:buAutoNum type="arabicPeriod"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253312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5F47602-14DE-48FB-9FB5-35243EE6D4AA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80037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E5C9E9-2811-9D73-FCAB-62ABE30524C6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838200" y="812467"/>
            <a:ext cx="7006389" cy="5233067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defRPr sz="11500"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7" name="Picture 4">
            <a:extLst>
              <a:ext uri="{FF2B5EF4-FFF2-40B4-BE49-F238E27FC236}">
                <a16:creationId xmlns:a16="http://schemas.microsoft.com/office/drawing/2014/main" id="{E5EEF64B-BE5F-3F1B-200A-5F6F3F303B3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 l="8493" t="10646" r="7724" b="9184"/>
          <a:stretch>
            <a:fillRect/>
          </a:stretch>
        </p:blipFill>
        <p:spPr>
          <a:xfrm>
            <a:off x="7556068" y="1122363"/>
            <a:ext cx="5217952" cy="5232568"/>
          </a:xfrm>
          <a:prstGeom prst="rect">
            <a:avLst/>
          </a:prstGeom>
        </p:spPr>
      </p:pic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582FBEC-3873-DD8C-DC59-54621CE20BFE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38200" y="481013"/>
            <a:ext cx="7777163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32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ASSEMBLY MEMBER FIRST LAST</a:t>
            </a:r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0D66A6E3-8C4F-0A4B-F960-A6A60A9305D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838200" y="6223750"/>
            <a:ext cx="7777163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WWW.MUNI.ORG/ASSEMBLY</a:t>
            </a:r>
          </a:p>
        </p:txBody>
      </p:sp>
    </p:spTree>
    <p:extLst>
      <p:ext uri="{BB962C8B-B14F-4D97-AF65-F5344CB8AC3E}">
        <p14:creationId xmlns:p14="http://schemas.microsoft.com/office/powerpoint/2010/main" val="128010588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3">
            <a:extLst>
              <a:ext uri="{FF2B5EF4-FFF2-40B4-BE49-F238E27FC236}">
                <a16:creationId xmlns:a16="http://schemas.microsoft.com/office/drawing/2014/main" id="{C44E3C18-F6BE-8B09-A0AC-AE37D24931B4}"/>
              </a:ext>
            </a:extLst>
          </p:cNvPr>
          <p:cNvGrpSpPr/>
          <p:nvPr userDrawn="1"/>
        </p:nvGrpSpPr>
        <p:grpSpPr>
          <a:xfrm>
            <a:off x="-831753" y="360699"/>
            <a:ext cx="13855507" cy="955083"/>
            <a:chOff x="0" y="0"/>
            <a:chExt cx="3984590" cy="274664"/>
          </a:xfrm>
        </p:grpSpPr>
        <p:sp>
          <p:nvSpPr>
            <p:cNvPr id="8" name="Freeform 4">
              <a:extLst>
                <a:ext uri="{FF2B5EF4-FFF2-40B4-BE49-F238E27FC236}">
                  <a16:creationId xmlns:a16="http://schemas.microsoft.com/office/drawing/2014/main" id="{65686CEB-4B52-309A-C11A-97FE9435AF85}"/>
                </a:ext>
              </a:extLst>
            </p:cNvPr>
            <p:cNvSpPr/>
            <p:nvPr/>
          </p:nvSpPr>
          <p:spPr>
            <a:xfrm>
              <a:off x="0" y="0"/>
              <a:ext cx="3984590" cy="274664"/>
            </a:xfrm>
            <a:custGeom>
              <a:avLst/>
              <a:gdLst/>
              <a:ahLst/>
              <a:cxnLst/>
              <a:rect l="l" t="t" r="r" b="b"/>
              <a:pathLst>
                <a:path w="3984590" h="274664">
                  <a:moveTo>
                    <a:pt x="0" y="0"/>
                  </a:moveTo>
                  <a:lnTo>
                    <a:pt x="3984590" y="0"/>
                  </a:lnTo>
                  <a:lnTo>
                    <a:pt x="3984590" y="274664"/>
                  </a:lnTo>
                  <a:lnTo>
                    <a:pt x="0" y="274664"/>
                  </a:lnTo>
                  <a:close/>
                </a:path>
              </a:pathLst>
            </a:custGeom>
            <a:solidFill>
              <a:srgbClr val="101076"/>
            </a:solidFill>
          </p:spPr>
        </p:sp>
        <p:sp>
          <p:nvSpPr>
            <p:cNvPr id="9" name="TextBox 5">
              <a:extLst>
                <a:ext uri="{FF2B5EF4-FFF2-40B4-BE49-F238E27FC236}">
                  <a16:creationId xmlns:a16="http://schemas.microsoft.com/office/drawing/2014/main" id="{E61BFB3E-FE26-689B-211F-15CCBEDC099F}"/>
                </a:ext>
              </a:extLst>
            </p:cNvPr>
            <p:cNvSpPr txBox="1"/>
            <p:nvPr/>
          </p:nvSpPr>
          <p:spPr>
            <a:xfrm>
              <a:off x="0" y="-28575"/>
              <a:ext cx="812800" cy="841375"/>
            </a:xfrm>
            <a:prstGeom prst="rect">
              <a:avLst/>
            </a:prstGeom>
          </p:spPr>
          <p:txBody>
            <a:bodyPr lIns="61576" tIns="61576" rIns="61576" bIns="61576" rtlCol="0" anchor="ctr"/>
            <a:lstStyle/>
            <a:p>
              <a:pPr algn="ctr">
                <a:lnSpc>
                  <a:spcPts val="2375"/>
                </a:lnSpc>
              </a:pPr>
              <a:endParaRPr sz="2182" dirty="0">
                <a:latin typeface="Segoe UI" panose="020B0502040204020203" pitchFamily="34" charset="0"/>
              </a:endParaRPr>
            </a:p>
          </p:txBody>
        </p:sp>
      </p:grpSp>
      <p:grpSp>
        <p:nvGrpSpPr>
          <p:cNvPr id="11" name="Group 5">
            <a:extLst>
              <a:ext uri="{FF2B5EF4-FFF2-40B4-BE49-F238E27FC236}">
                <a16:creationId xmlns:a16="http://schemas.microsoft.com/office/drawing/2014/main" id="{A7831F36-9A75-B59F-852C-7DB03E21B65E}"/>
              </a:ext>
            </a:extLst>
          </p:cNvPr>
          <p:cNvGrpSpPr/>
          <p:nvPr userDrawn="1"/>
        </p:nvGrpSpPr>
        <p:grpSpPr>
          <a:xfrm>
            <a:off x="-831753" y="6083886"/>
            <a:ext cx="13855507" cy="512779"/>
            <a:chOff x="0" y="0"/>
            <a:chExt cx="3984590" cy="147466"/>
          </a:xfrm>
        </p:grpSpPr>
        <p:sp>
          <p:nvSpPr>
            <p:cNvPr id="12" name="Freeform 6">
              <a:extLst>
                <a:ext uri="{FF2B5EF4-FFF2-40B4-BE49-F238E27FC236}">
                  <a16:creationId xmlns:a16="http://schemas.microsoft.com/office/drawing/2014/main" id="{42160652-924A-D080-5455-466DF26A1782}"/>
                </a:ext>
              </a:extLst>
            </p:cNvPr>
            <p:cNvSpPr/>
            <p:nvPr/>
          </p:nvSpPr>
          <p:spPr>
            <a:xfrm>
              <a:off x="0" y="0"/>
              <a:ext cx="3984590" cy="147466"/>
            </a:xfrm>
            <a:custGeom>
              <a:avLst/>
              <a:gdLst/>
              <a:ahLst/>
              <a:cxnLst/>
              <a:rect l="l" t="t" r="r" b="b"/>
              <a:pathLst>
                <a:path w="3984590" h="147466">
                  <a:moveTo>
                    <a:pt x="0" y="0"/>
                  </a:moveTo>
                  <a:lnTo>
                    <a:pt x="3984590" y="0"/>
                  </a:lnTo>
                  <a:lnTo>
                    <a:pt x="3984590" y="147466"/>
                  </a:lnTo>
                  <a:lnTo>
                    <a:pt x="0" y="147466"/>
                  </a:lnTo>
                  <a:close/>
                </a:path>
              </a:pathLst>
            </a:custGeom>
            <a:solidFill>
              <a:srgbClr val="FAC90D"/>
            </a:solidFill>
          </p:spPr>
        </p:sp>
        <p:sp>
          <p:nvSpPr>
            <p:cNvPr id="13" name="TextBox 7">
              <a:extLst>
                <a:ext uri="{FF2B5EF4-FFF2-40B4-BE49-F238E27FC236}">
                  <a16:creationId xmlns:a16="http://schemas.microsoft.com/office/drawing/2014/main" id="{1A12A202-E7D2-DEB0-D0C4-62E024527E9D}"/>
                </a:ext>
              </a:extLst>
            </p:cNvPr>
            <p:cNvSpPr txBox="1"/>
            <p:nvPr/>
          </p:nvSpPr>
          <p:spPr>
            <a:xfrm>
              <a:off x="0" y="-28575"/>
              <a:ext cx="812800" cy="841375"/>
            </a:xfrm>
            <a:prstGeom prst="rect">
              <a:avLst/>
            </a:prstGeom>
          </p:spPr>
          <p:txBody>
            <a:bodyPr lIns="61576" tIns="61576" rIns="61576" bIns="61576" rtlCol="0" anchor="ctr"/>
            <a:lstStyle/>
            <a:p>
              <a:pPr algn="ctr">
                <a:lnSpc>
                  <a:spcPts val="2375"/>
                </a:lnSpc>
              </a:pPr>
              <a:endParaRPr sz="2182" dirty="0">
                <a:latin typeface="Segoe UI" panose="020B0502040204020203" pitchFamily="34" charset="0"/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231EF262-7790-C2CF-DD14-9DD67F048AD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5"/>
            <a:ext cx="10515600" cy="950657"/>
          </a:xfrm>
          <a:prstGeom prst="rect">
            <a:avLst/>
          </a:prstGeom>
        </p:spPr>
        <p:txBody>
          <a:bodyPr anchor="ctr"/>
          <a:lstStyle>
            <a:lvl1pPr>
              <a:defRPr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2C4C31-A84F-E3A4-8304-34701BE0683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62101"/>
            <a:ext cx="10515600" cy="444795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1pPr>
            <a:lvl2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2pPr>
            <a:lvl3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3pPr>
            <a:lvl4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4pPr>
            <a:lvl5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3CE1C4-C0B0-3118-2F3F-FBC4BB8692B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199" y="6157712"/>
            <a:ext cx="4657725" cy="365125"/>
          </a:xfrm>
          <a:prstGeom prst="rect">
            <a:avLst/>
          </a:prstGeom>
        </p:spPr>
        <p:txBody>
          <a:bodyPr/>
          <a:lstStyle>
            <a:lvl1pPr>
              <a:defRPr sz="1600">
                <a:solidFill>
                  <a:schemeClr val="accent1"/>
                </a:solidFill>
                <a:latin typeface="Segoe UI" panose="020B0502040204020203" pitchFamily="34" charset="0"/>
              </a:defRPr>
            </a:lvl1pPr>
          </a:lstStyle>
          <a:p>
            <a:r>
              <a:rPr lang="en-US"/>
              <a:t>WWW.MUNI.ORG/ASSEMBLY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A4ABB8-565F-37E0-B53D-2E79A1671D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 sz="1600">
                <a:solidFill>
                  <a:schemeClr val="accent1"/>
                </a:solidFill>
                <a:latin typeface="Segoe UI" panose="020B0502040204020203" pitchFamily="34" charset="0"/>
              </a:defRPr>
            </a:lvl1pPr>
          </a:lstStyle>
          <a:p>
            <a:fld id="{9D0B5886-8FFE-4201-8D87-9994990C70C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52396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Column Content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3">
            <a:extLst>
              <a:ext uri="{FF2B5EF4-FFF2-40B4-BE49-F238E27FC236}">
                <a16:creationId xmlns:a16="http://schemas.microsoft.com/office/drawing/2014/main" id="{C44E3C18-F6BE-8B09-A0AC-AE37D24931B4}"/>
              </a:ext>
            </a:extLst>
          </p:cNvPr>
          <p:cNvGrpSpPr/>
          <p:nvPr userDrawn="1"/>
        </p:nvGrpSpPr>
        <p:grpSpPr>
          <a:xfrm>
            <a:off x="-831753" y="360699"/>
            <a:ext cx="13855507" cy="955083"/>
            <a:chOff x="0" y="0"/>
            <a:chExt cx="3984590" cy="274664"/>
          </a:xfrm>
        </p:grpSpPr>
        <p:sp>
          <p:nvSpPr>
            <p:cNvPr id="8" name="Freeform 4">
              <a:extLst>
                <a:ext uri="{FF2B5EF4-FFF2-40B4-BE49-F238E27FC236}">
                  <a16:creationId xmlns:a16="http://schemas.microsoft.com/office/drawing/2014/main" id="{65686CEB-4B52-309A-C11A-97FE9435AF85}"/>
                </a:ext>
              </a:extLst>
            </p:cNvPr>
            <p:cNvSpPr/>
            <p:nvPr/>
          </p:nvSpPr>
          <p:spPr>
            <a:xfrm>
              <a:off x="0" y="0"/>
              <a:ext cx="3984590" cy="274664"/>
            </a:xfrm>
            <a:custGeom>
              <a:avLst/>
              <a:gdLst/>
              <a:ahLst/>
              <a:cxnLst/>
              <a:rect l="l" t="t" r="r" b="b"/>
              <a:pathLst>
                <a:path w="3984590" h="274664">
                  <a:moveTo>
                    <a:pt x="0" y="0"/>
                  </a:moveTo>
                  <a:lnTo>
                    <a:pt x="3984590" y="0"/>
                  </a:lnTo>
                  <a:lnTo>
                    <a:pt x="3984590" y="274664"/>
                  </a:lnTo>
                  <a:lnTo>
                    <a:pt x="0" y="274664"/>
                  </a:lnTo>
                  <a:close/>
                </a:path>
              </a:pathLst>
            </a:custGeom>
            <a:solidFill>
              <a:srgbClr val="101076"/>
            </a:solidFill>
          </p:spPr>
        </p:sp>
        <p:sp>
          <p:nvSpPr>
            <p:cNvPr id="9" name="TextBox 5">
              <a:extLst>
                <a:ext uri="{FF2B5EF4-FFF2-40B4-BE49-F238E27FC236}">
                  <a16:creationId xmlns:a16="http://schemas.microsoft.com/office/drawing/2014/main" id="{E61BFB3E-FE26-689B-211F-15CCBEDC099F}"/>
                </a:ext>
              </a:extLst>
            </p:cNvPr>
            <p:cNvSpPr txBox="1"/>
            <p:nvPr/>
          </p:nvSpPr>
          <p:spPr>
            <a:xfrm>
              <a:off x="0" y="-28575"/>
              <a:ext cx="812800" cy="841375"/>
            </a:xfrm>
            <a:prstGeom prst="rect">
              <a:avLst/>
            </a:prstGeom>
          </p:spPr>
          <p:txBody>
            <a:bodyPr lIns="61576" tIns="61576" rIns="61576" bIns="61576" rtlCol="0" anchor="ctr"/>
            <a:lstStyle/>
            <a:p>
              <a:pPr algn="ctr">
                <a:lnSpc>
                  <a:spcPts val="2375"/>
                </a:lnSpc>
              </a:pPr>
              <a:endParaRPr sz="2182" dirty="0">
                <a:latin typeface="Segoe UI" panose="020B0502040204020203" pitchFamily="34" charset="0"/>
              </a:endParaRPr>
            </a:p>
          </p:txBody>
        </p:sp>
      </p:grpSp>
      <p:grpSp>
        <p:nvGrpSpPr>
          <p:cNvPr id="11" name="Group 5">
            <a:extLst>
              <a:ext uri="{FF2B5EF4-FFF2-40B4-BE49-F238E27FC236}">
                <a16:creationId xmlns:a16="http://schemas.microsoft.com/office/drawing/2014/main" id="{A7831F36-9A75-B59F-852C-7DB03E21B65E}"/>
              </a:ext>
            </a:extLst>
          </p:cNvPr>
          <p:cNvGrpSpPr/>
          <p:nvPr userDrawn="1"/>
        </p:nvGrpSpPr>
        <p:grpSpPr>
          <a:xfrm>
            <a:off x="-831753" y="6083886"/>
            <a:ext cx="13855507" cy="512779"/>
            <a:chOff x="0" y="0"/>
            <a:chExt cx="3984590" cy="147466"/>
          </a:xfrm>
        </p:grpSpPr>
        <p:sp>
          <p:nvSpPr>
            <p:cNvPr id="12" name="Freeform 6">
              <a:extLst>
                <a:ext uri="{FF2B5EF4-FFF2-40B4-BE49-F238E27FC236}">
                  <a16:creationId xmlns:a16="http://schemas.microsoft.com/office/drawing/2014/main" id="{42160652-924A-D080-5455-466DF26A1782}"/>
                </a:ext>
              </a:extLst>
            </p:cNvPr>
            <p:cNvSpPr/>
            <p:nvPr/>
          </p:nvSpPr>
          <p:spPr>
            <a:xfrm>
              <a:off x="0" y="0"/>
              <a:ext cx="3984590" cy="147466"/>
            </a:xfrm>
            <a:custGeom>
              <a:avLst/>
              <a:gdLst/>
              <a:ahLst/>
              <a:cxnLst/>
              <a:rect l="l" t="t" r="r" b="b"/>
              <a:pathLst>
                <a:path w="3984590" h="147466">
                  <a:moveTo>
                    <a:pt x="0" y="0"/>
                  </a:moveTo>
                  <a:lnTo>
                    <a:pt x="3984590" y="0"/>
                  </a:lnTo>
                  <a:lnTo>
                    <a:pt x="3984590" y="147466"/>
                  </a:lnTo>
                  <a:lnTo>
                    <a:pt x="0" y="147466"/>
                  </a:lnTo>
                  <a:close/>
                </a:path>
              </a:pathLst>
            </a:custGeom>
            <a:solidFill>
              <a:srgbClr val="FAC90D"/>
            </a:solidFill>
          </p:spPr>
        </p:sp>
        <p:sp>
          <p:nvSpPr>
            <p:cNvPr id="13" name="TextBox 7">
              <a:extLst>
                <a:ext uri="{FF2B5EF4-FFF2-40B4-BE49-F238E27FC236}">
                  <a16:creationId xmlns:a16="http://schemas.microsoft.com/office/drawing/2014/main" id="{1A12A202-E7D2-DEB0-D0C4-62E024527E9D}"/>
                </a:ext>
              </a:extLst>
            </p:cNvPr>
            <p:cNvSpPr txBox="1"/>
            <p:nvPr/>
          </p:nvSpPr>
          <p:spPr>
            <a:xfrm>
              <a:off x="0" y="-28575"/>
              <a:ext cx="812800" cy="841375"/>
            </a:xfrm>
            <a:prstGeom prst="rect">
              <a:avLst/>
            </a:prstGeom>
          </p:spPr>
          <p:txBody>
            <a:bodyPr lIns="61576" tIns="61576" rIns="61576" bIns="61576" rtlCol="0" anchor="ctr"/>
            <a:lstStyle/>
            <a:p>
              <a:pPr algn="ctr">
                <a:lnSpc>
                  <a:spcPts val="2375"/>
                </a:lnSpc>
              </a:pPr>
              <a:endParaRPr sz="2182" dirty="0">
                <a:latin typeface="Segoe UI" panose="020B0502040204020203" pitchFamily="34" charset="0"/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231EF262-7790-C2CF-DD14-9DD67F048AD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5"/>
            <a:ext cx="10515600" cy="950657"/>
          </a:xfrm>
          <a:prstGeom prst="rect">
            <a:avLst/>
          </a:prstGeom>
        </p:spPr>
        <p:txBody>
          <a:bodyPr anchor="ctr"/>
          <a:lstStyle>
            <a:lvl1pPr>
              <a:defRPr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3CE1C4-C0B0-3118-2F3F-FBC4BB8692B2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8199" y="6157712"/>
            <a:ext cx="4657725" cy="365125"/>
          </a:xfrm>
          <a:prstGeom prst="rect">
            <a:avLst/>
          </a:prstGeom>
        </p:spPr>
        <p:txBody>
          <a:bodyPr/>
          <a:lstStyle>
            <a:lvl1pPr>
              <a:defRPr sz="1600">
                <a:solidFill>
                  <a:schemeClr val="accent1"/>
                </a:solidFill>
                <a:latin typeface="Segoe UI" panose="020B0502040204020203" pitchFamily="34" charset="0"/>
              </a:defRPr>
            </a:lvl1pPr>
          </a:lstStyle>
          <a:p>
            <a:r>
              <a:rPr lang="en-US"/>
              <a:t>WWW.MUNI.ORG/ASSEMBLY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A4ABB8-565F-37E0-B53D-2E79A1671D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  <a:prstGeom prst="rect">
            <a:avLst/>
          </a:prstGeom>
        </p:spPr>
        <p:txBody>
          <a:bodyPr/>
          <a:lstStyle>
            <a:lvl1pPr>
              <a:defRPr sz="1600">
                <a:solidFill>
                  <a:schemeClr val="accent1"/>
                </a:solidFill>
                <a:latin typeface="Segoe UI" panose="020B0502040204020203" pitchFamily="34" charset="0"/>
              </a:defRPr>
            </a:lvl1pPr>
          </a:lstStyle>
          <a:p>
            <a:fld id="{9D0B5886-8FFE-4201-8D87-9994990C70CA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1BA5B230-C56D-D240-62B1-EAF3442A42F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560945"/>
            <a:ext cx="5181600" cy="444911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1pPr>
            <a:lvl2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2pPr>
            <a:lvl3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3pPr>
            <a:lvl4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4pPr>
            <a:lvl5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Content Placeholder 3">
            <a:extLst>
              <a:ext uri="{FF2B5EF4-FFF2-40B4-BE49-F238E27FC236}">
                <a16:creationId xmlns:a16="http://schemas.microsoft.com/office/drawing/2014/main" id="{1822A9F0-D46B-0CFE-D6AD-FDA8583F792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560945"/>
            <a:ext cx="5181600" cy="444911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1pPr>
            <a:lvl2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2pPr>
            <a:lvl3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3pPr>
            <a:lvl4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4pPr>
            <a:lvl5pPr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361178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hoto Background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3AA8C6EC-C62D-98A0-03B0-2F8B35B2647B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  <a:prstGeom prst="rect">
            <a:avLst/>
          </a:prstGeom>
        </p:spPr>
        <p:txBody>
          <a:bodyPr/>
          <a:lstStyle>
            <a:lvl1pPr>
              <a:defRPr>
                <a:latin typeface="Segoe UI" panose="020B0502040204020203" pitchFamily="34" charset="0"/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grpSp>
        <p:nvGrpSpPr>
          <p:cNvPr id="7" name="Group 3">
            <a:extLst>
              <a:ext uri="{FF2B5EF4-FFF2-40B4-BE49-F238E27FC236}">
                <a16:creationId xmlns:a16="http://schemas.microsoft.com/office/drawing/2014/main" id="{C44E3C18-F6BE-8B09-A0AC-AE37D24931B4}"/>
              </a:ext>
            </a:extLst>
          </p:cNvPr>
          <p:cNvGrpSpPr/>
          <p:nvPr userDrawn="1"/>
        </p:nvGrpSpPr>
        <p:grpSpPr>
          <a:xfrm>
            <a:off x="-831753" y="360699"/>
            <a:ext cx="13855507" cy="955083"/>
            <a:chOff x="0" y="0"/>
            <a:chExt cx="3984590" cy="274664"/>
          </a:xfrm>
        </p:grpSpPr>
        <p:sp>
          <p:nvSpPr>
            <p:cNvPr id="8" name="Freeform 4">
              <a:extLst>
                <a:ext uri="{FF2B5EF4-FFF2-40B4-BE49-F238E27FC236}">
                  <a16:creationId xmlns:a16="http://schemas.microsoft.com/office/drawing/2014/main" id="{65686CEB-4B52-309A-C11A-97FE9435AF85}"/>
                </a:ext>
              </a:extLst>
            </p:cNvPr>
            <p:cNvSpPr/>
            <p:nvPr/>
          </p:nvSpPr>
          <p:spPr>
            <a:xfrm>
              <a:off x="0" y="0"/>
              <a:ext cx="3984590" cy="274664"/>
            </a:xfrm>
            <a:custGeom>
              <a:avLst/>
              <a:gdLst/>
              <a:ahLst/>
              <a:cxnLst/>
              <a:rect l="l" t="t" r="r" b="b"/>
              <a:pathLst>
                <a:path w="3984590" h="274664">
                  <a:moveTo>
                    <a:pt x="0" y="0"/>
                  </a:moveTo>
                  <a:lnTo>
                    <a:pt x="3984590" y="0"/>
                  </a:lnTo>
                  <a:lnTo>
                    <a:pt x="3984590" y="274664"/>
                  </a:lnTo>
                  <a:lnTo>
                    <a:pt x="0" y="274664"/>
                  </a:lnTo>
                  <a:close/>
                </a:path>
              </a:pathLst>
            </a:custGeom>
            <a:solidFill>
              <a:srgbClr val="101076"/>
            </a:solidFill>
          </p:spPr>
        </p:sp>
        <p:sp>
          <p:nvSpPr>
            <p:cNvPr id="9" name="TextBox 5">
              <a:extLst>
                <a:ext uri="{FF2B5EF4-FFF2-40B4-BE49-F238E27FC236}">
                  <a16:creationId xmlns:a16="http://schemas.microsoft.com/office/drawing/2014/main" id="{E61BFB3E-FE26-689B-211F-15CCBEDC099F}"/>
                </a:ext>
              </a:extLst>
            </p:cNvPr>
            <p:cNvSpPr txBox="1"/>
            <p:nvPr/>
          </p:nvSpPr>
          <p:spPr>
            <a:xfrm>
              <a:off x="0" y="-28575"/>
              <a:ext cx="812800" cy="841375"/>
            </a:xfrm>
            <a:prstGeom prst="rect">
              <a:avLst/>
            </a:prstGeom>
          </p:spPr>
          <p:txBody>
            <a:bodyPr lIns="61576" tIns="61576" rIns="61576" bIns="61576" rtlCol="0" anchor="ctr"/>
            <a:lstStyle/>
            <a:p>
              <a:pPr algn="ctr">
                <a:lnSpc>
                  <a:spcPts val="2375"/>
                </a:lnSpc>
              </a:pPr>
              <a:endParaRPr sz="2182" dirty="0">
                <a:latin typeface="Segoe UI" panose="020B0502040204020203" pitchFamily="34" charset="0"/>
              </a:endParaRPr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231EF262-7790-C2CF-DD14-9DD67F048AD8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5"/>
            <a:ext cx="10515600" cy="950657"/>
          </a:xfrm>
          <a:prstGeom prst="rect">
            <a:avLst/>
          </a:prstGeom>
        </p:spPr>
        <p:txBody>
          <a:bodyPr anchor="ctr"/>
          <a:lstStyle>
            <a:lvl1pPr>
              <a:defRPr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04219061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tatement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>
            <a:extLst>
              <a:ext uri="{FF2B5EF4-FFF2-40B4-BE49-F238E27FC236}">
                <a16:creationId xmlns:a16="http://schemas.microsoft.com/office/drawing/2014/main" id="{3C93AE66-3519-27C0-34AC-0B7ECFCBDF86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838200" y="812467"/>
            <a:ext cx="10382250" cy="5233067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defRPr sz="11500"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THIS IS AN IMPORTANT POINT.</a:t>
            </a:r>
          </a:p>
        </p:txBody>
      </p:sp>
    </p:spTree>
    <p:extLst>
      <p:ext uri="{BB962C8B-B14F-4D97-AF65-F5344CB8AC3E}">
        <p14:creationId xmlns:p14="http://schemas.microsoft.com/office/powerpoint/2010/main" val="42635991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tatement Slide"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ED0DF3BA-BBDA-D033-E2B0-F7DE6531F2C2}"/>
              </a:ext>
            </a:extLst>
          </p:cNvPr>
          <p:cNvSpPr/>
          <p:nvPr userDrawn="1"/>
        </p:nvSpPr>
        <p:spPr>
          <a:xfrm>
            <a:off x="665356" y="685801"/>
            <a:ext cx="10861288" cy="5151864"/>
          </a:xfrm>
          <a:prstGeom prst="rect">
            <a:avLst/>
          </a:prstGeom>
          <a:noFill/>
          <a:ln w="76200">
            <a:solidFill>
              <a:schemeClr val="accent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latin typeface="Segoe UI" panose="020B0502040204020203" pitchFamily="34" charset="0"/>
            </a:endParaRPr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A6D28928-768D-B9EA-566A-87EF98F10244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3233738" y="5213350"/>
            <a:ext cx="5730875" cy="1235075"/>
          </a:xfrm>
          <a:prstGeom prst="rect">
            <a:avLst/>
          </a:prstGeom>
          <a:solidFill>
            <a:schemeClr val="bg2"/>
          </a:solidFill>
        </p:spPr>
        <p:txBody>
          <a:bodyPr anchor="ctr" anchorCtr="1"/>
          <a:lstStyle>
            <a:lvl1pPr marL="0" indent="0">
              <a:buNone/>
              <a:defRPr sz="3600">
                <a:latin typeface="Franklin Gothic Demi Cond" panose="020B0706030402020204" pitchFamily="34" charset="0"/>
              </a:defRPr>
            </a:lvl1pPr>
          </a:lstStyle>
          <a:p>
            <a:pPr lvl="0"/>
            <a:r>
              <a:rPr lang="en-US" dirty="0"/>
              <a:t>CLICK TO EDIT SPEAKER NAME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9EA960C-1568-64B7-2442-563B38C56A53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508289" y="1140642"/>
            <a:ext cx="9134573" cy="3654615"/>
          </a:xfrm>
          <a:prstGeom prst="rect">
            <a:avLst/>
          </a:prstGeom>
        </p:spPr>
        <p:txBody>
          <a:bodyPr anchor="ctr" anchorCtr="0"/>
          <a:lstStyle>
            <a:lvl1pPr marL="0" indent="0">
              <a:buNone/>
              <a:defRPr>
                <a:solidFill>
                  <a:schemeClr val="bg1"/>
                </a:solidFill>
                <a:latin typeface="Segoe UI" panose="020B0502040204020203" pitchFamily="34" charset="0"/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 dirty="0"/>
              <a:t>Click to edit quote.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4418B547-2754-26A4-D008-8844017AEFA4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 userDrawn="1"/>
        </p:nvSpPr>
        <p:spPr>
          <a:xfrm>
            <a:off x="395926" y="529882"/>
            <a:ext cx="1885047" cy="2646878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16600" b="0" cap="none" spc="0" dirty="0">
                <a:ln w="0"/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latin typeface="Segoe UI" panose="020B0502040204020203" pitchFamily="34" charset="0"/>
              </a:rPr>
              <a:t>“</a:t>
            </a:r>
          </a:p>
        </p:txBody>
      </p:sp>
    </p:spTree>
    <p:extLst>
      <p:ext uri="{BB962C8B-B14F-4D97-AF65-F5344CB8AC3E}">
        <p14:creationId xmlns:p14="http://schemas.microsoft.com/office/powerpoint/2010/main" val="9672260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Slide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E5C9E9-2811-9D73-FCAB-62ABE30524C6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838200" y="812468"/>
            <a:ext cx="7006389" cy="1764478"/>
          </a:xfrm>
          <a:prstGeom prst="rect">
            <a:avLst/>
          </a:prstGeom>
        </p:spPr>
        <p:txBody>
          <a:bodyPr anchor="b">
            <a:noAutofit/>
          </a:bodyPr>
          <a:lstStyle>
            <a:lvl1pPr algn="l">
              <a:defRPr sz="11500">
                <a:latin typeface="Franklin Gothic Demi Cond" panose="020B0706030402020204" pitchFamily="34" charset="0"/>
              </a:defRPr>
            </a:lvl1pPr>
          </a:lstStyle>
          <a:p>
            <a:r>
              <a:rPr lang="en-US" dirty="0"/>
              <a:t>THANK YOU.</a:t>
            </a:r>
          </a:p>
        </p:txBody>
      </p:sp>
      <p:pic>
        <p:nvPicPr>
          <p:cNvPr id="7" name="Picture 4">
            <a:extLst>
              <a:ext uri="{FF2B5EF4-FFF2-40B4-BE49-F238E27FC236}">
                <a16:creationId xmlns:a16="http://schemas.microsoft.com/office/drawing/2014/main" id="{E5EEF64B-BE5F-3F1B-200A-5F6F3F303B3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 l="8493" t="10646" r="7724" b="9184"/>
          <a:stretch>
            <a:fillRect/>
          </a:stretch>
        </p:blipFill>
        <p:spPr>
          <a:xfrm>
            <a:off x="7556068" y="1122363"/>
            <a:ext cx="5217952" cy="5232568"/>
          </a:xfrm>
          <a:prstGeom prst="rect">
            <a:avLst/>
          </a:prstGeom>
        </p:spPr>
      </p:pic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A582FBEC-3873-DD8C-DC59-54621CE20BFE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38200" y="3515603"/>
            <a:ext cx="7006388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32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ASSEMBLY MEMBER FIRST LAST</a:t>
            </a:r>
          </a:p>
        </p:txBody>
      </p:sp>
      <p:sp>
        <p:nvSpPr>
          <p:cNvPr id="10" name="Text Placeholder 8">
            <a:extLst>
              <a:ext uri="{FF2B5EF4-FFF2-40B4-BE49-F238E27FC236}">
                <a16:creationId xmlns:a16="http://schemas.microsoft.com/office/drawing/2014/main" id="{0D66A6E3-8C4F-0A4B-F960-A6A60A9305D5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838200" y="6223750"/>
            <a:ext cx="7777163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WWW.MUNI.ORG/ASSEMBLY</a:t>
            </a:r>
          </a:p>
        </p:txBody>
      </p:sp>
      <p:sp>
        <p:nvSpPr>
          <p:cNvPr id="3" name="Text Placeholder 8">
            <a:extLst>
              <a:ext uri="{FF2B5EF4-FFF2-40B4-BE49-F238E27FC236}">
                <a16:creationId xmlns:a16="http://schemas.microsoft.com/office/drawing/2014/main" id="{59A0B51B-B515-5621-731E-171E7C8418E4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8198" y="4340488"/>
            <a:ext cx="7006389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first.last@anchorageak.gov</a:t>
            </a:r>
          </a:p>
        </p:txBody>
      </p:sp>
      <p:sp>
        <p:nvSpPr>
          <p:cNvPr id="4" name="Text Placeholder 8">
            <a:extLst>
              <a:ext uri="{FF2B5EF4-FFF2-40B4-BE49-F238E27FC236}">
                <a16:creationId xmlns:a16="http://schemas.microsoft.com/office/drawing/2014/main" id="{46AB1FE3-DABF-66A3-2D09-58950C86638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838198" y="3977444"/>
            <a:ext cx="7006389" cy="446087"/>
          </a:xfrm>
          <a:prstGeom prst="rect">
            <a:avLst/>
          </a:prstGeom>
        </p:spPr>
        <p:txBody>
          <a:bodyPr>
            <a:noAutofit/>
          </a:bodyPr>
          <a:lstStyle>
            <a:lvl1pPr marL="0" indent="0">
              <a:buNone/>
              <a:defRPr sz="2000" b="0">
                <a:solidFill>
                  <a:schemeClr val="accent2"/>
                </a:solidFill>
                <a:latin typeface="Segoe UI" panose="020B0502040204020203" pitchFamily="34" charset="0"/>
              </a:defRPr>
            </a:lvl1pPr>
          </a:lstStyle>
          <a:p>
            <a:pPr lvl="0"/>
            <a:r>
              <a:rPr lang="en-US" dirty="0"/>
              <a:t>District # | District Name </a:t>
            </a:r>
          </a:p>
        </p:txBody>
      </p:sp>
    </p:spTree>
    <p:extLst>
      <p:ext uri="{BB962C8B-B14F-4D97-AF65-F5344CB8AC3E}">
        <p14:creationId xmlns:p14="http://schemas.microsoft.com/office/powerpoint/2010/main" val="223733040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363266483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7" r:id="rId3"/>
    <p:sldLayoutId id="2147483659" r:id="rId4"/>
    <p:sldLayoutId id="2147483655" r:id="rId5"/>
    <p:sldLayoutId id="2147483658" r:id="rId6"/>
    <p:sldLayoutId id="2147483656" r:id="rId7"/>
  </p:sldLayoutIdLst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3.xml"/><Relationship Id="rId7" Type="http://schemas.microsoft.com/office/2007/relationships/diagramDrawing" Target="../diagrams/drawing3.xm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3.xml"/><Relationship Id="rId5" Type="http://schemas.openxmlformats.org/officeDocument/2006/relationships/diagramQuickStyle" Target="../diagrams/quickStyle3.xml"/><Relationship Id="rId4" Type="http://schemas.openxmlformats.org/officeDocument/2006/relationships/diagramLayout" Target="../diagrams/layout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B1CCC26-7BB7-35A5-E0E7-83F7B1E14B2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4400" dirty="0">
                <a:solidFill>
                  <a:srgbClr val="FFFFFF"/>
                </a:solidFill>
                <a:latin typeface="DM Sans"/>
                <a:ea typeface="DM Sans"/>
                <a:cs typeface="DM Sans"/>
                <a:sym typeface="DM Sans"/>
              </a:rPr>
              <a:t>Task Force to Reimagine the Former Public Safety Advisory Commission</a:t>
            </a:r>
            <a:br>
              <a:rPr lang="en-US" sz="4400" dirty="0">
                <a:solidFill>
                  <a:srgbClr val="FFFFFF"/>
                </a:solidFill>
                <a:latin typeface="DM Sans"/>
                <a:ea typeface="DM Sans"/>
                <a:cs typeface="DM Sans"/>
                <a:sym typeface="DM Sans"/>
              </a:rPr>
            </a:br>
            <a:br>
              <a:rPr lang="en-US" sz="4400" dirty="0">
                <a:solidFill>
                  <a:srgbClr val="FFFFFF"/>
                </a:solidFill>
                <a:latin typeface="DM Sans"/>
                <a:ea typeface="DM Sans"/>
                <a:cs typeface="DM Sans"/>
                <a:sym typeface="DM Sans"/>
              </a:rPr>
            </a:br>
            <a:r>
              <a:rPr lang="en-US" sz="2400" dirty="0">
                <a:solidFill>
                  <a:srgbClr val="FFFFFF"/>
                </a:solidFill>
                <a:latin typeface="DM Sans"/>
                <a:ea typeface="DM Sans"/>
                <a:cs typeface="DM Sans"/>
                <a:sym typeface="DM Sans"/>
              </a:rPr>
              <a:t>June 26, 2025</a:t>
            </a:r>
            <a:br>
              <a:rPr lang="en-US" sz="4400" dirty="0">
                <a:solidFill>
                  <a:srgbClr val="FFFFFF"/>
                </a:solidFill>
                <a:latin typeface="DM Sans"/>
                <a:ea typeface="DM Sans"/>
                <a:cs typeface="DM Sans"/>
                <a:sym typeface="DM Sans"/>
              </a:rPr>
            </a:br>
            <a:endParaRPr lang="en-US" sz="4000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162B86E-7388-B6E9-48C1-F3A0FDCB89CE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255044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FFE9E2A5-6E76-7400-97E8-D049405E14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50657"/>
          </a:xfrm>
        </p:spPr>
        <p:txBody>
          <a:bodyPr anchor="ctr">
            <a:normAutofit/>
          </a:bodyPr>
          <a:lstStyle/>
          <a:p>
            <a:r>
              <a:rPr lang="en-US" dirty="0"/>
              <a:t>Role of the Task Force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56C0363-CDFB-B3FD-DDFE-842F0E99B3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9D0B5886-8FFE-4201-8D87-9994990C70CA}" type="slidenum">
              <a:rPr lang="en-US" smtClean="0"/>
              <a:pPr>
                <a:spcAft>
                  <a:spcPts val="600"/>
                </a:spcAft>
              </a:pPr>
              <a:t>2</a:t>
            </a:fld>
            <a:endParaRPr lang="en-US"/>
          </a:p>
        </p:txBody>
      </p:sp>
      <p:graphicFrame>
        <p:nvGraphicFramePr>
          <p:cNvPr id="9" name="Content Placeholder 4">
            <a:extLst>
              <a:ext uri="{FF2B5EF4-FFF2-40B4-BE49-F238E27FC236}">
                <a16:creationId xmlns:a16="http://schemas.microsoft.com/office/drawing/2014/main" id="{7651CBAD-8B51-A022-42F9-B106E637EA7C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050560164"/>
              </p:ext>
            </p:extLst>
          </p:nvPr>
        </p:nvGraphicFramePr>
        <p:xfrm>
          <a:off x="838200" y="1562101"/>
          <a:ext cx="10515600" cy="44479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408541009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F09CB524-DABD-2FA0-6A18-4DA9617A90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Membership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B03F87C-69C0-5175-1952-2B4D3F6CCD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algn="r"/>
            <a:fld id="{9D0B5886-8FFE-4201-8D87-9994990C70CA}" type="slidenum">
              <a:rPr lang="en-US" smtClean="0"/>
              <a:pPr algn="r"/>
              <a:t>3</a:t>
            </a:fld>
            <a:endParaRPr lang="en-US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73CB79E-7C74-4285-9BA6-E991E8439BD5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r>
              <a:rPr lang="en-US" sz="2000" dirty="0"/>
              <a:t>Felix Rivera, Assembly</a:t>
            </a:r>
          </a:p>
          <a:p>
            <a:r>
              <a:rPr lang="en-US" sz="2000" dirty="0"/>
              <a:t>Anna Brawley, Assembly</a:t>
            </a:r>
          </a:p>
          <a:p>
            <a:r>
              <a:rPr lang="en-US" sz="2000" dirty="0"/>
              <a:t>Kameron Perez-Verdia, Assembly</a:t>
            </a:r>
          </a:p>
          <a:p>
            <a:r>
              <a:rPr lang="en-US" sz="2000" dirty="0"/>
              <a:t>Rich Curtner, Alaska Coalition for Justice</a:t>
            </a:r>
          </a:p>
          <a:p>
            <a:r>
              <a:rPr lang="en-US" sz="2000" dirty="0"/>
              <a:t>Thea Agnew Bemben, Mayor’s Office</a:t>
            </a:r>
          </a:p>
          <a:p>
            <a:r>
              <a:rPr lang="en-US" sz="2000" dirty="0"/>
              <a:t>Chief Sean Case, Anchorage Police Department</a:t>
            </a:r>
          </a:p>
          <a:p>
            <a:r>
              <a:rPr lang="en-US" sz="2000" dirty="0"/>
              <a:t>Kim Rash, Anchorage Health Department</a:t>
            </a:r>
          </a:p>
          <a:p>
            <a:r>
              <a:rPr lang="en-US" sz="2000" dirty="0"/>
              <a:t>Carl Jacobs, ASD School Board</a:t>
            </a:r>
          </a:p>
          <a:p>
            <a:r>
              <a:rPr lang="en-US" sz="2000" dirty="0"/>
              <a:t>Darrell Evans, APDEA</a:t>
            </a:r>
          </a:p>
          <a:p>
            <a:endParaRPr lang="en-US" sz="2000" dirty="0"/>
          </a:p>
        </p:txBody>
      </p:sp>
      <p:sp>
        <p:nvSpPr>
          <p:cNvPr id="2" name="Content Placeholder 1">
            <a:extLst>
              <a:ext uri="{FF2B5EF4-FFF2-40B4-BE49-F238E27FC236}">
                <a16:creationId xmlns:a16="http://schemas.microsoft.com/office/drawing/2014/main" id="{233CD9D8-5E9F-4571-1370-10A3BB646D83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r>
              <a:rPr lang="en-US" sz="2000" dirty="0" err="1"/>
              <a:t>Tafilisaunoa</a:t>
            </a:r>
            <a:r>
              <a:rPr lang="en-US" sz="2000" dirty="0"/>
              <a:t> Toleafoa, Pacific Community of Alaska</a:t>
            </a:r>
          </a:p>
          <a:p>
            <a:r>
              <a:rPr lang="en-US" sz="2000" dirty="0"/>
              <a:t>Randi </a:t>
            </a:r>
            <a:r>
              <a:rPr lang="en-US" sz="2000" dirty="0" err="1"/>
              <a:t>Breager</a:t>
            </a:r>
            <a:r>
              <a:rPr lang="en-US" sz="2000" dirty="0"/>
              <a:t>, AWAIC</a:t>
            </a:r>
          </a:p>
          <a:p>
            <a:r>
              <a:rPr lang="en-US" sz="2000" dirty="0"/>
              <a:t>Julia Luey, VOA Alaska</a:t>
            </a:r>
          </a:p>
          <a:p>
            <a:r>
              <a:rPr lang="en-US" sz="2000" dirty="0"/>
              <a:t>Cheryl Cox Williams, NAACP Anchorage</a:t>
            </a:r>
          </a:p>
          <a:p>
            <a:r>
              <a:rPr lang="en-US" sz="2000" dirty="0"/>
              <a:t>Mercedes Arciniega, AKPIRG</a:t>
            </a:r>
          </a:p>
          <a:p>
            <a:r>
              <a:rPr lang="en-US" sz="2000" dirty="0" err="1"/>
              <a:t>Enei</a:t>
            </a:r>
            <a:r>
              <a:rPr lang="en-US" sz="2000" dirty="0"/>
              <a:t> Begaye, Native Movement</a:t>
            </a:r>
          </a:p>
          <a:p>
            <a:r>
              <a:rPr lang="en-US" sz="2000" dirty="0"/>
              <a:t>Katie Baldwin-Johnson, Alaska Mental Health </a:t>
            </a:r>
            <a:r>
              <a:rPr lang="en-US" sz="2000"/>
              <a:t>Trust Authority</a:t>
            </a: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9486638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61D929-D283-6B62-86F5-3088416981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50657"/>
          </a:xfrm>
        </p:spPr>
        <p:txBody>
          <a:bodyPr anchor="ctr">
            <a:normAutofit/>
          </a:bodyPr>
          <a:lstStyle/>
          <a:p>
            <a:r>
              <a:rPr lang="en-US" dirty="0"/>
              <a:t>Timeline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E776722-8A10-E443-7EE5-EC97408901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9D0B5886-8FFE-4201-8D87-9994990C70CA}" type="slidenum">
              <a:rPr lang="en-US" smtClean="0"/>
              <a:pPr>
                <a:spcAft>
                  <a:spcPts val="600"/>
                </a:spcAft>
              </a:pPr>
              <a:t>4</a:t>
            </a:fld>
            <a:endParaRPr lang="en-US"/>
          </a:p>
        </p:txBody>
      </p:sp>
      <p:graphicFrame>
        <p:nvGraphicFramePr>
          <p:cNvPr id="12" name="Content Placeholder 3">
            <a:extLst>
              <a:ext uri="{FF2B5EF4-FFF2-40B4-BE49-F238E27FC236}">
                <a16:creationId xmlns:a16="http://schemas.microsoft.com/office/drawing/2014/main" id="{E2407F14-504E-969A-30E6-4815A9035E44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013067906"/>
              </p:ext>
            </p:extLst>
          </p:nvPr>
        </p:nvGraphicFramePr>
        <p:xfrm>
          <a:off x="838200" y="1562101"/>
          <a:ext cx="10515600" cy="44479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211074654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B26BB7-7100-32E1-621E-C0EB795E411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50657"/>
          </a:xfrm>
        </p:spPr>
        <p:txBody>
          <a:bodyPr anchor="ctr">
            <a:normAutofit/>
          </a:bodyPr>
          <a:lstStyle/>
          <a:p>
            <a:r>
              <a:rPr lang="en-US" dirty="0"/>
              <a:t>Decision Making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BA298D3-8F3B-8572-1717-44F811EAAE0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562101"/>
            <a:ext cx="10515600" cy="4447958"/>
          </a:xfrm>
        </p:spPr>
        <p:txBody>
          <a:bodyPr anchor="ctr">
            <a:normAutofit/>
          </a:bodyPr>
          <a:lstStyle/>
          <a:p>
            <a:pPr marL="0" indent="0">
              <a:buNone/>
            </a:pPr>
            <a:r>
              <a:rPr lang="en-US" sz="4800" b="1" dirty="0"/>
              <a:t>Consensus</a:t>
            </a:r>
            <a:endParaRPr lang="en-US" b="1" dirty="0"/>
          </a:p>
          <a:p>
            <a:pPr marL="457200" lvl="1" indent="0">
              <a:buNone/>
            </a:pPr>
            <a:r>
              <a:rPr lang="en-US" sz="2800" spc="-52" dirty="0"/>
              <a:t>If no consensus, then use majority for decision-making</a:t>
            </a:r>
            <a:endParaRPr lang="en-US" sz="2800" b="1" spc="-52" dirty="0"/>
          </a:p>
          <a:p>
            <a:pPr lvl="1"/>
            <a:endParaRPr lang="en-US" sz="2800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7445FCA-BB19-64D4-11FC-BB8742526A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9D0B5886-8FFE-4201-8D87-9994990C70CA}" type="slidenum">
              <a:rPr lang="en-US" smtClean="0"/>
              <a:pPr>
                <a:spcAft>
                  <a:spcPts val="600"/>
                </a:spcAft>
              </a:pPr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820844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CAB9FF-2EBF-450B-671E-B4ECDFDEA5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50657"/>
          </a:xfrm>
        </p:spPr>
        <p:txBody>
          <a:bodyPr anchor="ctr">
            <a:normAutofit/>
          </a:bodyPr>
          <a:lstStyle/>
          <a:p>
            <a:r>
              <a:rPr lang="en-US" dirty="0"/>
              <a:t>Communication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009371F-0E26-D1A6-5380-7858E2FE341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610600" y="6143625"/>
            <a:ext cx="2743200" cy="365125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fld id="{9D0B5886-8FFE-4201-8D87-9994990C70CA}" type="slidenum">
              <a:rPr lang="en-US" smtClean="0"/>
              <a:pPr>
                <a:spcAft>
                  <a:spcPts val="600"/>
                </a:spcAft>
              </a:pPr>
              <a:t>6</a:t>
            </a:fld>
            <a:endParaRPr lang="en-US"/>
          </a:p>
        </p:txBody>
      </p:sp>
      <p:graphicFrame>
        <p:nvGraphicFramePr>
          <p:cNvPr id="6" name="Content Placeholder 2">
            <a:extLst>
              <a:ext uri="{FF2B5EF4-FFF2-40B4-BE49-F238E27FC236}">
                <a16:creationId xmlns:a16="http://schemas.microsoft.com/office/drawing/2014/main" id="{CF6ADF25-04E0-8502-D932-1739681B5D8B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077013127"/>
              </p:ext>
            </p:extLst>
          </p:nvPr>
        </p:nvGraphicFramePr>
        <p:xfrm>
          <a:off x="838200" y="1562101"/>
          <a:ext cx="10515600" cy="4447958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64439036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109012-40C5-DD0F-377C-470CC8B4C1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Next Steps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C82034-82A5-6914-F082-4E6B8A1C803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1:1 Meetings with Facilitator (DDA)</a:t>
            </a:r>
          </a:p>
          <a:p>
            <a:r>
              <a:rPr lang="en-US" dirty="0"/>
              <a:t>Task Force meeting schedule (all 9:00 to 10:30 A.M.):</a:t>
            </a:r>
          </a:p>
          <a:p>
            <a:pPr lvl="1"/>
            <a:r>
              <a:rPr lang="en-US" dirty="0"/>
              <a:t>June 26, 2025 </a:t>
            </a:r>
          </a:p>
          <a:p>
            <a:pPr lvl="1"/>
            <a:r>
              <a:rPr lang="en-US" dirty="0"/>
              <a:t>July 10, 2025</a:t>
            </a:r>
          </a:p>
          <a:p>
            <a:pPr lvl="1"/>
            <a:r>
              <a:rPr lang="en-US" dirty="0"/>
              <a:t>July 24, 2025</a:t>
            </a:r>
          </a:p>
          <a:p>
            <a:pPr lvl="1"/>
            <a:r>
              <a:rPr lang="en-US" dirty="0"/>
              <a:t>August 7, 2025</a:t>
            </a:r>
          </a:p>
          <a:p>
            <a:pPr lvl="1"/>
            <a:r>
              <a:rPr lang="en-US" dirty="0"/>
              <a:t>August 28, 2025</a:t>
            </a:r>
          </a:p>
          <a:p>
            <a:r>
              <a:rPr lang="en-US" dirty="0"/>
              <a:t>September-October meeting schedule TBD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6F4A6DD-8912-A798-594A-7C15042701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D0B5886-8FFE-4201-8D87-9994990C70CA}" type="slidenum">
              <a:rPr lang="en-US" smtClean="0"/>
              <a:pPr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23816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E0076133-6496-F852-D1A9-5843953B7B2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51DF02A4-87C1-179E-3A43-60CB33A0A631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DDB87EDE-0D87-0EC2-01CA-476FA4B6436D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>
          <a:xfrm>
            <a:off x="838200" y="4058011"/>
            <a:ext cx="7006389" cy="446087"/>
          </a:xfrm>
        </p:spPr>
        <p:txBody>
          <a:bodyPr/>
          <a:lstStyle/>
          <a:p>
            <a:r>
              <a:rPr lang="en-US" dirty="0"/>
              <a:t>Contact </a:t>
            </a:r>
            <a:r>
              <a:rPr lang="en-US" u="sng" dirty="0" err="1"/>
              <a:t>info@ddaalaska.com</a:t>
            </a:r>
            <a:endParaRPr lang="en-US" u="sng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21895CF-2C94-A1A7-17A4-0BCAE0800A5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US" dirty="0"/>
              <a:t>Questions? </a:t>
            </a:r>
          </a:p>
        </p:txBody>
      </p:sp>
    </p:spTree>
    <p:extLst>
      <p:ext uri="{BB962C8B-B14F-4D97-AF65-F5344CB8AC3E}">
        <p14:creationId xmlns:p14="http://schemas.microsoft.com/office/powerpoint/2010/main" val="198947349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Assembly Brand">
      <a:dk1>
        <a:sysClr val="windowText" lastClr="000000"/>
      </a:dk1>
      <a:lt1>
        <a:sysClr val="window" lastClr="FFFFFF"/>
      </a:lt1>
      <a:dk2>
        <a:srgbClr val="101076"/>
      </a:dk2>
      <a:lt2>
        <a:srgbClr val="E7E6E6"/>
      </a:lt2>
      <a:accent1>
        <a:srgbClr val="101076"/>
      </a:accent1>
      <a:accent2>
        <a:srgbClr val="FAC90D"/>
      </a:accent2>
      <a:accent3>
        <a:srgbClr val="A5A5A5"/>
      </a:accent3>
      <a:accent4>
        <a:srgbClr val="F19D0A"/>
      </a:accent4>
      <a:accent5>
        <a:srgbClr val="74B3D1"/>
      </a:accent5>
      <a:accent6>
        <a:srgbClr val="70AD47"/>
      </a:accent6>
      <a:hlink>
        <a:srgbClr val="2363A4"/>
      </a:hlink>
      <a:folHlink>
        <a:srgbClr val="7F83BB"/>
      </a:folHlink>
    </a:clrScheme>
    <a:fontScheme name="Custom 1">
      <a:majorFont>
        <a:latin typeface="Open Sans"/>
        <a:ea typeface=""/>
        <a:cs typeface=""/>
      </a:majorFont>
      <a:minorFont>
        <a:latin typeface="Open Sans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Presentation Template" id="{3FB6C2B4-6030-4297-927A-C4202E6071BD}" vid="{2055A7C1-9BB2-4129-8961-B88CECDE9E4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 2013 - 2022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MOA Document" ma:contentTypeID="0x010100643CFEBFAB7D31438E969F1165CA7F9900106B4749694DBD4D82E71FDC20AB8407" ma:contentTypeVersion="38" ma:contentTypeDescription="" ma:contentTypeScope="" ma:versionID="99d929fd75496df95c35ffc09b081d79">
  <xsd:schema xmlns:xsd="http://www.w3.org/2001/XMLSchema" xmlns:xs="http://www.w3.org/2001/XMLSchema" xmlns:p="http://schemas.microsoft.com/office/2006/metadata/properties" xmlns:ns2="c2cd5102-672f-4cb7-8a8f-d88cffe52635" xmlns:ns3="564d54c7-cd25-4489-ba98-2faa7d4d04d7" targetNamespace="http://schemas.microsoft.com/office/2006/metadata/properties" ma:root="true" ma:fieldsID="39883949423d5865b0f49b249c9fc185" ns2:_="" ns3:_="">
    <xsd:import namespace="c2cd5102-672f-4cb7-8a8f-d88cffe52635"/>
    <xsd:import namespace="564d54c7-cd25-4489-ba98-2faa7d4d04d7"/>
    <xsd:element name="properties">
      <xsd:complexType>
        <xsd:sequence>
          <xsd:element name="documentManagement">
            <xsd:complexType>
              <xsd:all>
                <xsd:element ref="ns2:Document_x0020_Description" minOccurs="0"/>
                <xsd:element ref="ns2:Document_x0020_Year" minOccurs="0"/>
                <xsd:element ref="ns3:Document_x0020_Keyword" minOccurs="0"/>
                <xsd:element ref="ns3:Document_x0020_Keyword_x0020_2" minOccurs="0"/>
                <xsd:element ref="ns3:Document_x0020_Keyword_x0020_3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c2cd5102-672f-4cb7-8a8f-d88cffe52635" elementFormDefault="qualified">
    <xsd:import namespace="http://schemas.microsoft.com/office/2006/documentManagement/types"/>
    <xsd:import namespace="http://schemas.microsoft.com/office/infopath/2007/PartnerControls"/>
    <xsd:element name="Document_x0020_Description" ma:index="8" nillable="true" ma:displayName="Document Description" ma:internalName="Document_x0020_Description" ma:readOnly="false">
      <xsd:simpleType>
        <xsd:restriction base="dms:Note">
          <xsd:maxLength value="255"/>
        </xsd:restriction>
      </xsd:simpleType>
    </xsd:element>
    <xsd:element name="Document_x0020_Year" ma:index="9" nillable="true" ma:displayName="Document Year" ma:internalName="Document_x0020_Year" ma:readOnly="false">
      <xsd:simpleType>
        <xsd:restriction base="dms:Text">
          <xsd:maxLength value="4"/>
        </xsd:restriction>
      </xsd:simpleType>
    </xsd:element>
    <xsd:element name="SharedWithUsers" ma:index="13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64d54c7-cd25-4489-ba98-2faa7d4d04d7" elementFormDefault="qualified">
    <xsd:import namespace="http://schemas.microsoft.com/office/2006/documentManagement/types"/>
    <xsd:import namespace="http://schemas.microsoft.com/office/infopath/2007/PartnerControls"/>
    <xsd:element name="Document_x0020_Keyword" ma:index="10" nillable="true" ma:displayName="Document Keyword" ma:list="{fc64207a-62ba-48b6-a6ad-7f93e03bbb0f}" ma:internalName="Document_x0020_Keyword" ma:readOnly="false" ma:showField="Title" ma:web="c2cd5102-672f-4cb7-8a8f-d88cffe52635">
      <xsd:simpleType>
        <xsd:restriction base="dms:Lookup"/>
      </xsd:simpleType>
    </xsd:element>
    <xsd:element name="Document_x0020_Keyword_x0020_2" ma:index="11" nillable="true" ma:displayName="Document Keyword 2" ma:list="{fc64207a-62ba-48b6-a6ad-7f93e03bbb0f}" ma:internalName="Document_x0020_Keyword_x0020_2" ma:readOnly="false" ma:showField="Title" ma:web="c2cd5102-672f-4cb7-8a8f-d88cffe52635">
      <xsd:simpleType>
        <xsd:restriction base="dms:Lookup"/>
      </xsd:simpleType>
    </xsd:element>
    <xsd:element name="Document_x0020_Keyword_x0020_3" ma:index="12" nillable="true" ma:displayName="Document Keyword 3" ma:list="{fc64207a-62ba-48b6-a6ad-7f93e03bbb0f}" ma:internalName="Document_x0020_Keyword_x0020_3" ma:readOnly="false" ma:showField="Title" ma:web="c2cd5102-672f-4cb7-8a8f-d88cffe52635">
      <xsd:simpleType>
        <xsd:restriction base="dms:Lookup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 ma:readOnly="tru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Document_x0020_Description xmlns="c2cd5102-672f-4cb7-8a8f-d88cffe52635" xsi:nil="true"/>
    <Document_x0020_Keyword xmlns="564d54c7-cd25-4489-ba98-2faa7d4d04d7" xsi:nil="true"/>
    <Document_x0020_Keyword_x0020_2 xmlns="564d54c7-cd25-4489-ba98-2faa7d4d04d7" xsi:nil="true"/>
    <Document_x0020_Keyword_x0020_3 xmlns="564d54c7-cd25-4489-ba98-2faa7d4d04d7" xsi:nil="true"/>
    <Document_x0020_Year xmlns="c2cd5102-672f-4cb7-8a8f-d88cffe52635" xsi:nil="true"/>
  </documentManagement>
</p:properties>
</file>

<file path=customXml/itemProps1.xml><?xml version="1.0" encoding="utf-8"?>
<ds:datastoreItem xmlns:ds="http://schemas.openxmlformats.org/officeDocument/2006/customXml" ds:itemID="{A107F137-6538-454A-A436-9FFADF48ED44}"/>
</file>

<file path=customXml/itemProps2.xml><?xml version="1.0" encoding="utf-8"?>
<ds:datastoreItem xmlns:ds="http://schemas.openxmlformats.org/officeDocument/2006/customXml" ds:itemID="{D8E2C03C-DB50-4787-925A-5E8A9588C7D9}"/>
</file>

<file path=customXml/itemProps3.xml><?xml version="1.0" encoding="utf-8"?>
<ds:datastoreItem xmlns:ds="http://schemas.openxmlformats.org/officeDocument/2006/customXml" ds:itemID="{64B58957-A5B4-4A17-B22F-749FA85EA845}"/>
</file>

<file path=docProps/app.xml><?xml version="1.0" encoding="utf-8"?>
<Properties xmlns="http://schemas.openxmlformats.org/officeDocument/2006/extended-properties" xmlns:vt="http://schemas.openxmlformats.org/officeDocument/2006/docPropsVTypes">
  <Template>Presentation Template - Task Force PSAC - Copy</Template>
  <TotalTime>1397</TotalTime>
  <Words>250</Words>
  <Application>Microsoft Macintosh PowerPoint</Application>
  <PresentationFormat>Widescreen</PresentationFormat>
  <Paragraphs>62</Paragraphs>
  <Slides>8</Slides>
  <Notes>6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4" baseType="lpstr">
      <vt:lpstr>Arial</vt:lpstr>
      <vt:lpstr>Calibri</vt:lpstr>
      <vt:lpstr>DM Sans</vt:lpstr>
      <vt:lpstr>Franklin Gothic Demi Cond</vt:lpstr>
      <vt:lpstr>Segoe UI</vt:lpstr>
      <vt:lpstr>Office Theme</vt:lpstr>
      <vt:lpstr>Task Force to Reimagine the Former Public Safety Advisory Commission  June 26, 2025 </vt:lpstr>
      <vt:lpstr>Role of the Task Force</vt:lpstr>
      <vt:lpstr>Membership</vt:lpstr>
      <vt:lpstr>Timeline</vt:lpstr>
      <vt:lpstr>Decision Making</vt:lpstr>
      <vt:lpstr>Communication</vt:lpstr>
      <vt:lpstr>Next Steps</vt:lpstr>
      <vt:lpstr>PowerPoint Presentation</vt:lpstr>
    </vt:vector>
  </TitlesOfParts>
  <Company>Municipality of Anchorage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Veneklasen, Jennifer O.</dc:creator>
  <cp:lastModifiedBy>Isabella Vaz</cp:lastModifiedBy>
  <cp:revision>13</cp:revision>
  <dcterms:created xsi:type="dcterms:W3CDTF">2025-06-25T17:30:25Z</dcterms:created>
  <dcterms:modified xsi:type="dcterms:W3CDTF">2025-06-26T19:30:23Z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0x010100643CFEBFAB7D31438E969F1165CA7F9900106B4749694DBD4D82E71FDC20AB8407</vt:lpwstr>
  </property>
</Properties>
</file>