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463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 sz="3600" b="1">
                <a:solidFill>
                  <a:srgbClr val="003366"/>
                </a:solidFill>
              </a:defRPr>
            </a:pPr>
            <a:r>
              <a:rPr dirty="0"/>
              <a:t>Anchorage Equal Rights Commission</a:t>
            </a:r>
          </a:p>
          <a:p>
            <a:r>
              <a:rPr dirty="0"/>
              <a:t>Executive Director’s </a:t>
            </a:r>
            <a:r>
              <a:rPr lang="en-US" dirty="0"/>
              <a:t>Update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000">
                <a:solidFill>
                  <a:srgbClr val="006633"/>
                </a:solidFill>
              </a:defRPr>
            </a:pP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dirty="0"/>
              <a:t>Date: February 2026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dirty="0"/>
              <a:t>Jennifer M. Booz, Executive Director</a:t>
            </a:r>
          </a:p>
        </p:txBody>
      </p:sp>
      <p:pic>
        <p:nvPicPr>
          <p:cNvPr id="5" name="Picture 4" descr="A person standing behind a table">
            <a:extLst>
              <a:ext uri="{FF2B5EF4-FFF2-40B4-BE49-F238E27FC236}">
                <a16:creationId xmlns:a16="http://schemas.microsoft.com/office/drawing/2014/main" id="{C8229D6D-826E-F46C-97BC-ACF3EE08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149600"/>
            <a:ext cx="3860800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AB259488-CDCE-4948-447F-FE389361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149600"/>
            <a:ext cx="3860800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1C14EB-6446-0174-9B37-3F094584B9C6}"/>
              </a:ext>
            </a:extLst>
          </p:cNvPr>
          <p:cNvSpPr txBox="1"/>
          <p:nvPr/>
        </p:nvSpPr>
        <p:spPr>
          <a:xfrm>
            <a:off x="890242" y="6045200"/>
            <a:ext cx="779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Investigators Cade and Harley at the Anchorage Mayor’s Career Fair, January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 sz="3600" b="1">
                <a:solidFill>
                  <a:srgbClr val="003366"/>
                </a:solidFill>
              </a:defRPr>
            </a:pPr>
            <a:r>
              <a:t>Key Highlights Since Last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000">
                <a:solidFill>
                  <a:srgbClr val="006633"/>
                </a:solidFill>
              </a:defRPr>
            </a:pP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Superior Court Appeal-AERC finding upheld, January 2026</a:t>
            </a:r>
          </a:p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r>
              <a:rPr lang="en-US" dirty="0"/>
              <a:t>	Would the commission like the court finding? Or a briefing from Legal?</a:t>
            </a:r>
            <a:br>
              <a:rPr lang="en-US" dirty="0"/>
            </a:b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Time Matters software- funds allocated, waiting on scheduling from IT</a:t>
            </a:r>
            <a:br>
              <a:rPr lang="en-US" dirty="0"/>
            </a:b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Executive Director selected for inaugural Municipality Leadership Program</a:t>
            </a:r>
            <a:br>
              <a:rPr lang="en-US" dirty="0"/>
            </a:br>
            <a:r>
              <a:rPr lang="en-US" dirty="0"/>
              <a:t>	9-week cohort by Anchorage-based Professional Growth Systems</a:t>
            </a:r>
            <a:br>
              <a:rPr lang="en-US" dirty="0"/>
            </a:br>
            <a:endParaRPr lang="en-US"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2025 Annual Report complete-in design stage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 sz="3600" b="1">
                <a:solidFill>
                  <a:srgbClr val="003366"/>
                </a:solidFill>
              </a:defRPr>
            </a:pPr>
            <a:r>
              <a:rPr lang="en-US" dirty="0"/>
              <a:t>Cases- Month of January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r>
              <a:rPr lang="en-US" dirty="0"/>
              <a:t>Closures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Closed 8 cases</a:t>
            </a: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Average time in process-186 days</a:t>
            </a:r>
            <a:br>
              <a:rPr lang="en-US" dirty="0"/>
            </a:br>
            <a:endParaRPr dirty="0"/>
          </a:p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r>
              <a:rPr lang="en-US" dirty="0"/>
              <a:t>Inquiries and New Cases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39 inquiries</a:t>
            </a: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100% contacted within 24 hours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3 perfected complaints accepted</a:t>
            </a:r>
          </a:p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br>
              <a:rPr lang="en-US" dirty="0"/>
            </a:br>
            <a:r>
              <a:rPr lang="en-US" dirty="0"/>
              <a:t>Pending Cases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34 open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Average time in process-164 days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endParaRPr lang="en-US" dirty="0"/>
          </a:p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endParaRPr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A346393-CD46-C252-C70D-BF97D4B8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21" y="1417638"/>
            <a:ext cx="2650929" cy="47475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 sz="3600" b="1">
                <a:solidFill>
                  <a:srgbClr val="003366"/>
                </a:solidFill>
              </a:defRPr>
            </a:pPr>
            <a:r>
              <a:t>Community Outreach &amp;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r>
              <a:rPr lang="en-US" dirty="0"/>
              <a:t>Two NEW Events:</a:t>
            </a: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Democracy Fair, January 10th</a:t>
            </a: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Mayor’s Annual City-Wide Job Fair, January 22</a:t>
            </a:r>
            <a:r>
              <a:rPr lang="en-US" baseline="30000" dirty="0"/>
              <a:t>nd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endParaRPr lang="en-US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51EDB-63B1-D5D6-ACAD-D5B63D28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00658"/>
            <a:ext cx="3978404" cy="2985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6394C-4D87-A299-A3CA-AD97B8A3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66842" y="2726944"/>
            <a:ext cx="3610864" cy="270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501F1B-29C8-06C7-9842-958470AF628E}"/>
              </a:ext>
            </a:extLst>
          </p:cNvPr>
          <p:cNvSpPr txBox="1"/>
          <p:nvPr/>
        </p:nvSpPr>
        <p:spPr>
          <a:xfrm>
            <a:off x="1612900" y="5941497"/>
            <a:ext cx="580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Executive Director Booz at the Democracy Fair, January 2026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 sz="3600" b="1">
                <a:solidFill>
                  <a:srgbClr val="003366"/>
                </a:solidFill>
              </a:defRPr>
            </a:pPr>
            <a:r>
              <a:t>Challenges 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000">
                <a:solidFill>
                  <a:srgbClr val="006633"/>
                </a:solidFill>
              </a:defRPr>
            </a:pPr>
            <a:endParaRPr lang="en-US" dirty="0"/>
          </a:p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r>
              <a:rPr lang="en-US" dirty="0"/>
              <a:t>Challenges:</a:t>
            </a: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Investigator staffing changes</a:t>
            </a:r>
            <a:endParaRPr dirty="0"/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Time Matters upgrade transition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MOA budget</a:t>
            </a:r>
          </a:p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endParaRPr lang="en-US" dirty="0"/>
          </a:p>
          <a:p>
            <a:pPr marL="0" indent="0">
              <a:buNone/>
              <a:defRPr sz="2000">
                <a:solidFill>
                  <a:srgbClr val="006633"/>
                </a:solidFill>
              </a:defRPr>
            </a:pPr>
            <a:r>
              <a:rPr lang="en-US" dirty="0"/>
              <a:t>Opportunities: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Education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Outreach</a:t>
            </a:r>
          </a:p>
          <a:p>
            <a:pPr>
              <a:defRPr sz="2000">
                <a:solidFill>
                  <a:srgbClr val="006633"/>
                </a:solidFill>
              </a:defRPr>
            </a:pPr>
            <a:r>
              <a:rPr lang="en-US" dirty="0"/>
              <a:t>Commissioner Training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B6D793476CF64586725D5CB7BE67A8" ma:contentTypeVersion="1" ma:contentTypeDescription="Create a new document." ma:contentTypeScope="" ma:versionID="01c9877f78c3809c2322c6df4a308797">
  <xsd:schema xmlns:xsd="http://www.w3.org/2001/XMLSchema" xmlns:xs="http://www.w3.org/2001/XMLSchema" xmlns:p="http://schemas.microsoft.com/office/2006/metadata/properties" xmlns:ns2="c2cd5102-672f-4cb7-8a8f-d88cffe52635" targetNamespace="http://schemas.microsoft.com/office/2006/metadata/properties" ma:root="true" ma:fieldsID="abf25cbce7c244ec2862868844407a23" ns2:_="">
    <xsd:import namespace="c2cd5102-672f-4cb7-8a8f-d88cffe52635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cd5102-672f-4cb7-8a8f-d88cffe5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AB3965-234D-4E9D-9A89-702052263E3A}"/>
</file>

<file path=customXml/itemProps2.xml><?xml version="1.0" encoding="utf-8"?>
<ds:datastoreItem xmlns:ds="http://schemas.openxmlformats.org/officeDocument/2006/customXml" ds:itemID="{CED4FCEA-91D2-498E-933D-248251B41160}"/>
</file>

<file path=customXml/itemProps3.xml><?xml version="1.0" encoding="utf-8"?>
<ds:datastoreItem xmlns:ds="http://schemas.openxmlformats.org/officeDocument/2006/customXml" ds:itemID="{A54CCB01-6EBE-4FEE-A0F0-F6CEC17E367E}"/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1740</TotalTime>
  <Words>187</Words>
  <Application>Microsoft Office PowerPoint</Application>
  <PresentationFormat>On-screen Show (4:3)</PresentationFormat>
  <Paragraphs>40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Anchorage Equal Rights Commission Executive Director’s Update</vt:lpstr>
      <vt:lpstr>Key Highlights Since Last Report</vt:lpstr>
      <vt:lpstr>Cases- Month of January </vt:lpstr>
      <vt:lpstr>Community Outreach &amp; Education</vt:lpstr>
      <vt:lpstr>Challenges &amp; Opportunities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Booz, Jennifer M.</dc:creator>
  <cp:keywords/>
  <dc:description>generated using python-pptx</dc:description>
  <cp:lastModifiedBy>Booz, Jennifer M.</cp:lastModifiedBy>
  <cp:revision>6</cp:revision>
  <dcterms:created xsi:type="dcterms:W3CDTF">2013-01-27T09:14:16Z</dcterms:created>
  <dcterms:modified xsi:type="dcterms:W3CDTF">2026-02-23T19:16:46Z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0x0101008DB6D793476CF64586725D5CB7BE67A8</vt:lpwstr>
  </property>
</Properties>
</file>