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66" r:id="rId5"/>
    <p:sldId id="309" r:id="rId6"/>
    <p:sldId id="256" r:id="rId7"/>
    <p:sldId id="2145706387" r:id="rId8"/>
    <p:sldId id="327" r:id="rId9"/>
    <p:sldId id="312" r:id="rId10"/>
    <p:sldId id="328" r:id="rId11"/>
    <p:sldId id="2145706401" r:id="rId12"/>
    <p:sldId id="2145706402" r:id="rId13"/>
    <p:sldId id="2145706388" r:id="rId14"/>
    <p:sldId id="2145706395" r:id="rId15"/>
    <p:sldId id="2145706394" r:id="rId16"/>
    <p:sldId id="2145706393" r:id="rId17"/>
    <p:sldId id="337" r:id="rId18"/>
    <p:sldId id="343" r:id="rId19"/>
    <p:sldId id="350" r:id="rId20"/>
    <p:sldId id="349" r:id="rId21"/>
    <p:sldId id="345" r:id="rId22"/>
    <p:sldId id="351" r:id="rId23"/>
    <p:sldId id="348" r:id="rId24"/>
    <p:sldId id="2145706403" r:id="rId25"/>
    <p:sldId id="338" r:id="rId26"/>
    <p:sldId id="336" r:id="rId27"/>
    <p:sldId id="2145706400" r:id="rId28"/>
    <p:sldId id="2145706404" r:id="rId29"/>
    <p:sldId id="2145706405" r:id="rId30"/>
    <p:sldId id="2145706407" r:id="rId31"/>
    <p:sldId id="2145706408" r:id="rId32"/>
    <p:sldId id="2145706406" r:id="rId33"/>
    <p:sldId id="2145706409" r:id="rId34"/>
    <p:sldId id="268" r:id="rId35"/>
    <p:sldId id="265"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lide" id="{E75E278A-FF0E-49A4-B170-79828D63BBAD}">
          <p14:sldIdLst>
            <p14:sldId id="266"/>
            <p14:sldId id="309"/>
            <p14:sldId id="256"/>
            <p14:sldId id="2145706387"/>
          </p14:sldIdLst>
        </p14:section>
        <p14:section name="Content Slides" id="{B9B51309-D148-4332-87C2-07BE32FBCA3B}">
          <p14:sldIdLst>
            <p14:sldId id="327"/>
            <p14:sldId id="312"/>
            <p14:sldId id="328"/>
            <p14:sldId id="2145706401"/>
            <p14:sldId id="2145706402"/>
            <p14:sldId id="2145706388"/>
            <p14:sldId id="2145706395"/>
            <p14:sldId id="2145706394"/>
            <p14:sldId id="2145706393"/>
            <p14:sldId id="337"/>
            <p14:sldId id="343"/>
            <p14:sldId id="350"/>
            <p14:sldId id="349"/>
            <p14:sldId id="345"/>
            <p14:sldId id="351"/>
            <p14:sldId id="348"/>
            <p14:sldId id="2145706403"/>
            <p14:sldId id="338"/>
            <p14:sldId id="336"/>
            <p14:sldId id="2145706400"/>
            <p14:sldId id="2145706404"/>
            <p14:sldId id="2145706405"/>
            <p14:sldId id="2145706407"/>
            <p14:sldId id="2145706408"/>
            <p14:sldId id="2145706406"/>
            <p14:sldId id="2145706409"/>
            <p14:sldId id="268"/>
          </p14:sldIdLst>
        </p14:section>
        <p14:section name="Final Slide" id="{927FAAC5-E5FD-4DFE-A7C3-32A43782CFDC}">
          <p14:sldIdLst>
            <p14:sldId id="26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D947"/>
    <a:srgbClr val="D2B4A6"/>
    <a:srgbClr val="734F29"/>
    <a:srgbClr val="D24726"/>
    <a:srgbClr val="DD462F"/>
    <a:srgbClr val="AEB785"/>
    <a:srgbClr val="EFD5A2"/>
    <a:srgbClr val="3B3026"/>
    <a:srgbClr val="ECE1CA"/>
    <a:srgbClr val="795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0859" autoAdjust="0"/>
  </p:normalViewPr>
  <p:slideViewPr>
    <p:cSldViewPr snapToGrid="0">
      <p:cViewPr varScale="1">
        <p:scale>
          <a:sx n="130" d="100"/>
          <a:sy n="130" d="100"/>
        </p:scale>
        <p:origin x="336" y="12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94AF2-CF03-4602-9C7F-3F6AFF7FFE8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884C2E6-B947-4D36-9F3C-5E13608A39A1}">
      <dgm:prSet/>
      <dgm:spPr/>
      <dgm:t>
        <a:bodyPr/>
        <a:lstStyle/>
        <a:p>
          <a:r>
            <a:rPr lang="en-US" dirty="0" err="1"/>
            <a:t>RurAL</a:t>
          </a:r>
          <a:r>
            <a:rPr lang="en-US" dirty="0"/>
            <a:t> CAP</a:t>
          </a:r>
        </a:p>
      </dgm:t>
    </dgm:pt>
    <dgm:pt modelId="{D3DDD00C-B765-4AF6-AE86-BFF0B8DE8EBE}" type="parTrans" cxnId="{24D02100-BF26-49A2-A5D1-00EF1E9DDB1F}">
      <dgm:prSet/>
      <dgm:spPr/>
      <dgm:t>
        <a:bodyPr/>
        <a:lstStyle/>
        <a:p>
          <a:endParaRPr lang="en-US"/>
        </a:p>
      </dgm:t>
    </dgm:pt>
    <dgm:pt modelId="{19CC7E93-0CC8-46E0-9843-9E26155A1F29}" type="sibTrans" cxnId="{24D02100-BF26-49A2-A5D1-00EF1E9DDB1F}">
      <dgm:prSet/>
      <dgm:spPr/>
      <dgm:t>
        <a:bodyPr/>
        <a:lstStyle/>
        <a:p>
          <a:endParaRPr lang="en-US"/>
        </a:p>
      </dgm:t>
    </dgm:pt>
    <dgm:pt modelId="{42EDF761-C1AF-4D6B-B3A9-8CF2ECF597BE}">
      <dgm:prSet/>
      <dgm:spPr/>
      <dgm:t>
        <a:bodyPr/>
        <a:lstStyle/>
        <a:p>
          <a:r>
            <a:rPr lang="en-US"/>
            <a:t>Mobile Home Repair</a:t>
          </a:r>
        </a:p>
      </dgm:t>
    </dgm:pt>
    <dgm:pt modelId="{681FC195-8ED5-49C7-A8ED-A5CC5BDCF42F}" type="parTrans" cxnId="{8C463AE0-8CC6-42D7-962B-F3C3405E0E12}">
      <dgm:prSet/>
      <dgm:spPr/>
      <dgm:t>
        <a:bodyPr/>
        <a:lstStyle/>
        <a:p>
          <a:endParaRPr lang="en-US"/>
        </a:p>
      </dgm:t>
    </dgm:pt>
    <dgm:pt modelId="{559F4C97-EAD5-4E31-A1B3-955E8228052B}" type="sibTrans" cxnId="{8C463AE0-8CC6-42D7-962B-F3C3405E0E12}">
      <dgm:prSet/>
      <dgm:spPr/>
      <dgm:t>
        <a:bodyPr/>
        <a:lstStyle/>
        <a:p>
          <a:endParaRPr lang="en-US"/>
        </a:p>
      </dgm:t>
    </dgm:pt>
    <dgm:pt modelId="{F5BE6014-B0F0-4420-A4AC-A98ED8C3E1A1}">
      <dgm:prSet/>
      <dgm:spPr/>
      <dgm:t>
        <a:bodyPr/>
        <a:lstStyle/>
        <a:p>
          <a:r>
            <a:rPr lang="en-US"/>
            <a:t>Alaska Literacy Program </a:t>
          </a:r>
        </a:p>
      </dgm:t>
    </dgm:pt>
    <dgm:pt modelId="{B745B2DD-C656-4366-9518-16807C24071E}" type="parTrans" cxnId="{00B61B4E-045F-451E-B02E-ED8566BF2AB0}">
      <dgm:prSet/>
      <dgm:spPr/>
      <dgm:t>
        <a:bodyPr/>
        <a:lstStyle/>
        <a:p>
          <a:endParaRPr lang="en-US"/>
        </a:p>
      </dgm:t>
    </dgm:pt>
    <dgm:pt modelId="{CD56B17B-81BF-4F31-8E17-DC16099AADF2}" type="sibTrans" cxnId="{00B61B4E-045F-451E-B02E-ED8566BF2AB0}">
      <dgm:prSet/>
      <dgm:spPr/>
      <dgm:t>
        <a:bodyPr/>
        <a:lstStyle/>
        <a:p>
          <a:endParaRPr lang="en-US"/>
        </a:p>
      </dgm:t>
    </dgm:pt>
    <dgm:pt modelId="{03C2A1D6-7151-450B-B515-B5A7C6C1F524}">
      <dgm:prSet/>
      <dgm:spPr/>
      <dgm:t>
        <a:bodyPr/>
        <a:lstStyle/>
        <a:p>
          <a:r>
            <a:rPr lang="en-US"/>
            <a:t>Vertical Lift &amp; Arctic Entry</a:t>
          </a:r>
        </a:p>
      </dgm:t>
    </dgm:pt>
    <dgm:pt modelId="{1FCDA5B4-EA81-474F-A520-4F6C38E18EE7}" type="parTrans" cxnId="{7E94AD53-8FB0-4466-9EE3-EE607A883419}">
      <dgm:prSet/>
      <dgm:spPr/>
      <dgm:t>
        <a:bodyPr/>
        <a:lstStyle/>
        <a:p>
          <a:endParaRPr lang="en-US"/>
        </a:p>
      </dgm:t>
    </dgm:pt>
    <dgm:pt modelId="{4DDC08BE-F903-4A66-80DB-EF7D2F4FEF98}" type="sibTrans" cxnId="{7E94AD53-8FB0-4466-9EE3-EE607A883419}">
      <dgm:prSet/>
      <dgm:spPr/>
      <dgm:t>
        <a:bodyPr/>
        <a:lstStyle/>
        <a:p>
          <a:endParaRPr lang="en-US"/>
        </a:p>
      </dgm:t>
    </dgm:pt>
    <dgm:pt modelId="{0B5C10CC-983F-4B1B-B085-30539AB1EBCB}">
      <dgm:prSet/>
      <dgm:spPr/>
      <dgm:t>
        <a:bodyPr/>
        <a:lstStyle/>
        <a:p>
          <a:r>
            <a:rPr lang="en-US"/>
            <a:t>Brother Francis Shelter </a:t>
          </a:r>
        </a:p>
      </dgm:t>
    </dgm:pt>
    <dgm:pt modelId="{58C37C9D-D9D3-433E-8324-53E35724E138}" type="parTrans" cxnId="{6A824B3C-A5E9-43C6-A1B9-6836C496CE5F}">
      <dgm:prSet/>
      <dgm:spPr/>
      <dgm:t>
        <a:bodyPr/>
        <a:lstStyle/>
        <a:p>
          <a:endParaRPr lang="en-US"/>
        </a:p>
      </dgm:t>
    </dgm:pt>
    <dgm:pt modelId="{6D954DA0-48CD-4A31-882C-C5A3296700D0}" type="sibTrans" cxnId="{6A824B3C-A5E9-43C6-A1B9-6836C496CE5F}">
      <dgm:prSet/>
      <dgm:spPr/>
      <dgm:t>
        <a:bodyPr/>
        <a:lstStyle/>
        <a:p>
          <a:endParaRPr lang="en-US"/>
        </a:p>
      </dgm:t>
    </dgm:pt>
    <dgm:pt modelId="{A5DF71AE-0E20-489F-BD85-7C39E9E34AE4}">
      <dgm:prSet/>
      <dgm:spPr/>
      <dgm:t>
        <a:bodyPr/>
        <a:lstStyle/>
        <a:p>
          <a:r>
            <a:rPr lang="en-US"/>
            <a:t>Security Fence</a:t>
          </a:r>
        </a:p>
      </dgm:t>
    </dgm:pt>
    <dgm:pt modelId="{ED5BEA33-C9D6-460A-B563-6D19E793522F}" type="parTrans" cxnId="{20095B4B-46F6-41CE-91A8-B408B8DDCF95}">
      <dgm:prSet/>
      <dgm:spPr/>
      <dgm:t>
        <a:bodyPr/>
        <a:lstStyle/>
        <a:p>
          <a:endParaRPr lang="en-US"/>
        </a:p>
      </dgm:t>
    </dgm:pt>
    <dgm:pt modelId="{4529F066-866D-4478-B657-A3DBFE0ED138}" type="sibTrans" cxnId="{20095B4B-46F6-41CE-91A8-B408B8DDCF95}">
      <dgm:prSet/>
      <dgm:spPr/>
      <dgm:t>
        <a:bodyPr/>
        <a:lstStyle/>
        <a:p>
          <a:endParaRPr lang="en-US"/>
        </a:p>
      </dgm:t>
    </dgm:pt>
    <dgm:pt modelId="{27B99517-11F2-446F-ADB5-846F1C4E7E69}">
      <dgm:prSet/>
      <dgm:spPr/>
      <dgm:t>
        <a:bodyPr/>
        <a:lstStyle/>
        <a:p>
          <a:r>
            <a:rPr lang="en-US"/>
            <a:t>Covenant House Alaska </a:t>
          </a:r>
        </a:p>
      </dgm:t>
    </dgm:pt>
    <dgm:pt modelId="{D28ACE86-00AB-4457-84C1-5307F67BE6B4}" type="parTrans" cxnId="{E267DC99-6A7C-4597-B127-9A700BE9D831}">
      <dgm:prSet/>
      <dgm:spPr/>
      <dgm:t>
        <a:bodyPr/>
        <a:lstStyle/>
        <a:p>
          <a:endParaRPr lang="en-US"/>
        </a:p>
      </dgm:t>
    </dgm:pt>
    <dgm:pt modelId="{9B65B5ED-431E-411E-9254-99897D26A990}" type="sibTrans" cxnId="{E267DC99-6A7C-4597-B127-9A700BE9D831}">
      <dgm:prSet/>
      <dgm:spPr/>
      <dgm:t>
        <a:bodyPr/>
        <a:lstStyle/>
        <a:p>
          <a:endParaRPr lang="en-US"/>
        </a:p>
      </dgm:t>
    </dgm:pt>
    <dgm:pt modelId="{ACA11D9F-CA32-4012-AD74-E7E5A76A32BE}">
      <dgm:prSet/>
      <dgm:spPr/>
      <dgm:t>
        <a:bodyPr/>
        <a:lstStyle/>
        <a:p>
          <a:r>
            <a:rPr lang="en-US" dirty="0"/>
            <a:t>Bridges to Success (Micro-Units)</a:t>
          </a:r>
        </a:p>
      </dgm:t>
    </dgm:pt>
    <dgm:pt modelId="{11261BF6-2EE5-4A69-B113-E3A851F1E36A}" type="parTrans" cxnId="{4FA074F5-6F97-40E3-ACC8-0A4B539B59E3}">
      <dgm:prSet/>
      <dgm:spPr/>
      <dgm:t>
        <a:bodyPr/>
        <a:lstStyle/>
        <a:p>
          <a:endParaRPr lang="en-US"/>
        </a:p>
      </dgm:t>
    </dgm:pt>
    <dgm:pt modelId="{44E91251-0E98-4928-AB7B-236E1274944B}" type="sibTrans" cxnId="{4FA074F5-6F97-40E3-ACC8-0A4B539B59E3}">
      <dgm:prSet/>
      <dgm:spPr/>
      <dgm:t>
        <a:bodyPr/>
        <a:lstStyle/>
        <a:p>
          <a:endParaRPr lang="en-US"/>
        </a:p>
      </dgm:t>
    </dgm:pt>
    <dgm:pt modelId="{ABB806E4-8FA4-4026-80C2-31CC51B75E7B}" type="pres">
      <dgm:prSet presAssocID="{81E94AF2-CF03-4602-9C7F-3F6AFF7FFE85}" presName="Name0" presStyleCnt="0">
        <dgm:presLayoutVars>
          <dgm:dir/>
          <dgm:animLvl val="lvl"/>
          <dgm:resizeHandles val="exact"/>
        </dgm:presLayoutVars>
      </dgm:prSet>
      <dgm:spPr/>
    </dgm:pt>
    <dgm:pt modelId="{627FE1E5-4BAD-4666-9895-1101249D33CB}" type="pres">
      <dgm:prSet presAssocID="{C884C2E6-B947-4D36-9F3C-5E13608A39A1}" presName="linNode" presStyleCnt="0"/>
      <dgm:spPr/>
    </dgm:pt>
    <dgm:pt modelId="{4FDA08C6-162A-434B-8792-752594CA60BB}" type="pres">
      <dgm:prSet presAssocID="{C884C2E6-B947-4D36-9F3C-5E13608A39A1}" presName="parentText" presStyleLbl="node1" presStyleIdx="0" presStyleCnt="4">
        <dgm:presLayoutVars>
          <dgm:chMax val="1"/>
          <dgm:bulletEnabled val="1"/>
        </dgm:presLayoutVars>
      </dgm:prSet>
      <dgm:spPr/>
    </dgm:pt>
    <dgm:pt modelId="{77BAD670-C459-4ECB-B7A0-A40F9D006C72}" type="pres">
      <dgm:prSet presAssocID="{C884C2E6-B947-4D36-9F3C-5E13608A39A1}" presName="descendantText" presStyleLbl="alignAccFollowNode1" presStyleIdx="0" presStyleCnt="4">
        <dgm:presLayoutVars>
          <dgm:bulletEnabled val="1"/>
        </dgm:presLayoutVars>
      </dgm:prSet>
      <dgm:spPr/>
    </dgm:pt>
    <dgm:pt modelId="{036AB7C1-9B81-48C6-B87F-754D4EFFBEB7}" type="pres">
      <dgm:prSet presAssocID="{19CC7E93-0CC8-46E0-9843-9E26155A1F29}" presName="sp" presStyleCnt="0"/>
      <dgm:spPr/>
    </dgm:pt>
    <dgm:pt modelId="{9D4D36C0-D066-462E-8D23-3ECD3FEE9743}" type="pres">
      <dgm:prSet presAssocID="{F5BE6014-B0F0-4420-A4AC-A98ED8C3E1A1}" presName="linNode" presStyleCnt="0"/>
      <dgm:spPr/>
    </dgm:pt>
    <dgm:pt modelId="{91C811E2-CFAD-46AC-AB9B-8E515F6FE96B}" type="pres">
      <dgm:prSet presAssocID="{F5BE6014-B0F0-4420-A4AC-A98ED8C3E1A1}" presName="parentText" presStyleLbl="node1" presStyleIdx="1" presStyleCnt="4">
        <dgm:presLayoutVars>
          <dgm:chMax val="1"/>
          <dgm:bulletEnabled val="1"/>
        </dgm:presLayoutVars>
      </dgm:prSet>
      <dgm:spPr/>
    </dgm:pt>
    <dgm:pt modelId="{5A6E8037-A3C4-40B4-A65C-82E200DC03D4}" type="pres">
      <dgm:prSet presAssocID="{F5BE6014-B0F0-4420-A4AC-A98ED8C3E1A1}" presName="descendantText" presStyleLbl="alignAccFollowNode1" presStyleIdx="1" presStyleCnt="4">
        <dgm:presLayoutVars>
          <dgm:bulletEnabled val="1"/>
        </dgm:presLayoutVars>
      </dgm:prSet>
      <dgm:spPr/>
    </dgm:pt>
    <dgm:pt modelId="{D9E09C17-9474-4F6D-AA54-0AA88B1D990C}" type="pres">
      <dgm:prSet presAssocID="{CD56B17B-81BF-4F31-8E17-DC16099AADF2}" presName="sp" presStyleCnt="0"/>
      <dgm:spPr/>
    </dgm:pt>
    <dgm:pt modelId="{7355611D-9CEC-4AF6-BCCB-C36D87817014}" type="pres">
      <dgm:prSet presAssocID="{0B5C10CC-983F-4B1B-B085-30539AB1EBCB}" presName="linNode" presStyleCnt="0"/>
      <dgm:spPr/>
    </dgm:pt>
    <dgm:pt modelId="{EC973680-0946-43F5-9BA4-AC5379CCFF81}" type="pres">
      <dgm:prSet presAssocID="{0B5C10CC-983F-4B1B-B085-30539AB1EBCB}" presName="parentText" presStyleLbl="node1" presStyleIdx="2" presStyleCnt="4">
        <dgm:presLayoutVars>
          <dgm:chMax val="1"/>
          <dgm:bulletEnabled val="1"/>
        </dgm:presLayoutVars>
      </dgm:prSet>
      <dgm:spPr/>
    </dgm:pt>
    <dgm:pt modelId="{04966854-B03E-48A2-82DF-92DDF1FCCF46}" type="pres">
      <dgm:prSet presAssocID="{0B5C10CC-983F-4B1B-B085-30539AB1EBCB}" presName="descendantText" presStyleLbl="alignAccFollowNode1" presStyleIdx="2" presStyleCnt="4">
        <dgm:presLayoutVars>
          <dgm:bulletEnabled val="1"/>
        </dgm:presLayoutVars>
      </dgm:prSet>
      <dgm:spPr/>
    </dgm:pt>
    <dgm:pt modelId="{058C0518-6095-4DCD-81D5-9D0C4DFA4AB7}" type="pres">
      <dgm:prSet presAssocID="{6D954DA0-48CD-4A31-882C-C5A3296700D0}" presName="sp" presStyleCnt="0"/>
      <dgm:spPr/>
    </dgm:pt>
    <dgm:pt modelId="{CE0C535D-C394-4876-94DB-34EFD6DBB10E}" type="pres">
      <dgm:prSet presAssocID="{27B99517-11F2-446F-ADB5-846F1C4E7E69}" presName="linNode" presStyleCnt="0"/>
      <dgm:spPr/>
    </dgm:pt>
    <dgm:pt modelId="{C79E5C22-1617-4398-9093-C3BDB5E21F94}" type="pres">
      <dgm:prSet presAssocID="{27B99517-11F2-446F-ADB5-846F1C4E7E69}" presName="parentText" presStyleLbl="node1" presStyleIdx="3" presStyleCnt="4">
        <dgm:presLayoutVars>
          <dgm:chMax val="1"/>
          <dgm:bulletEnabled val="1"/>
        </dgm:presLayoutVars>
      </dgm:prSet>
      <dgm:spPr/>
    </dgm:pt>
    <dgm:pt modelId="{9B33619E-BF4E-41F3-8932-695268678B75}" type="pres">
      <dgm:prSet presAssocID="{27B99517-11F2-446F-ADB5-846F1C4E7E69}" presName="descendantText" presStyleLbl="alignAccFollowNode1" presStyleIdx="3" presStyleCnt="4">
        <dgm:presLayoutVars>
          <dgm:bulletEnabled val="1"/>
        </dgm:presLayoutVars>
      </dgm:prSet>
      <dgm:spPr/>
    </dgm:pt>
  </dgm:ptLst>
  <dgm:cxnLst>
    <dgm:cxn modelId="{24D02100-BF26-49A2-A5D1-00EF1E9DDB1F}" srcId="{81E94AF2-CF03-4602-9C7F-3F6AFF7FFE85}" destId="{C884C2E6-B947-4D36-9F3C-5E13608A39A1}" srcOrd="0" destOrd="0" parTransId="{D3DDD00C-B765-4AF6-AE86-BFF0B8DE8EBE}" sibTransId="{19CC7E93-0CC8-46E0-9843-9E26155A1F29}"/>
    <dgm:cxn modelId="{559A8226-3774-4F7D-930C-46109D13D7A8}" type="presOf" srcId="{42EDF761-C1AF-4D6B-B3A9-8CF2ECF597BE}" destId="{77BAD670-C459-4ECB-B7A0-A40F9D006C72}" srcOrd="0" destOrd="0" presId="urn:microsoft.com/office/officeart/2005/8/layout/vList5"/>
    <dgm:cxn modelId="{BCA21437-C313-4301-9A6C-148951F0C4D7}" type="presOf" srcId="{F5BE6014-B0F0-4420-A4AC-A98ED8C3E1A1}" destId="{91C811E2-CFAD-46AC-AB9B-8E515F6FE96B}" srcOrd="0" destOrd="0" presId="urn:microsoft.com/office/officeart/2005/8/layout/vList5"/>
    <dgm:cxn modelId="{6A824B3C-A5E9-43C6-A1B9-6836C496CE5F}" srcId="{81E94AF2-CF03-4602-9C7F-3F6AFF7FFE85}" destId="{0B5C10CC-983F-4B1B-B085-30539AB1EBCB}" srcOrd="2" destOrd="0" parTransId="{58C37C9D-D9D3-433E-8324-53E35724E138}" sibTransId="{6D954DA0-48CD-4A31-882C-C5A3296700D0}"/>
    <dgm:cxn modelId="{743CEA3C-F737-4C81-91D4-1DF994BAFFB8}" type="presOf" srcId="{A5DF71AE-0E20-489F-BD85-7C39E9E34AE4}" destId="{04966854-B03E-48A2-82DF-92DDF1FCCF46}" srcOrd="0" destOrd="0" presId="urn:microsoft.com/office/officeart/2005/8/layout/vList5"/>
    <dgm:cxn modelId="{2C5AE647-3F10-42C7-8CA9-4B17C3E5108A}" type="presOf" srcId="{81E94AF2-CF03-4602-9C7F-3F6AFF7FFE85}" destId="{ABB806E4-8FA4-4026-80C2-31CC51B75E7B}" srcOrd="0" destOrd="0" presId="urn:microsoft.com/office/officeart/2005/8/layout/vList5"/>
    <dgm:cxn modelId="{20095B4B-46F6-41CE-91A8-B408B8DDCF95}" srcId="{0B5C10CC-983F-4B1B-B085-30539AB1EBCB}" destId="{A5DF71AE-0E20-489F-BD85-7C39E9E34AE4}" srcOrd="0" destOrd="0" parTransId="{ED5BEA33-C9D6-460A-B563-6D19E793522F}" sibTransId="{4529F066-866D-4478-B657-A3DBFE0ED138}"/>
    <dgm:cxn modelId="{DE56DE4C-4FF9-422C-BD6E-16DD0CDF4853}" type="presOf" srcId="{C884C2E6-B947-4D36-9F3C-5E13608A39A1}" destId="{4FDA08C6-162A-434B-8792-752594CA60BB}" srcOrd="0" destOrd="0" presId="urn:microsoft.com/office/officeart/2005/8/layout/vList5"/>
    <dgm:cxn modelId="{00B61B4E-045F-451E-B02E-ED8566BF2AB0}" srcId="{81E94AF2-CF03-4602-9C7F-3F6AFF7FFE85}" destId="{F5BE6014-B0F0-4420-A4AC-A98ED8C3E1A1}" srcOrd="1" destOrd="0" parTransId="{B745B2DD-C656-4366-9518-16807C24071E}" sibTransId="{CD56B17B-81BF-4F31-8E17-DC16099AADF2}"/>
    <dgm:cxn modelId="{7E94AD53-8FB0-4466-9EE3-EE607A883419}" srcId="{F5BE6014-B0F0-4420-A4AC-A98ED8C3E1A1}" destId="{03C2A1D6-7151-450B-B515-B5A7C6C1F524}" srcOrd="0" destOrd="0" parTransId="{1FCDA5B4-EA81-474F-A520-4F6C38E18EE7}" sibTransId="{4DDC08BE-F903-4A66-80DB-EF7D2F4FEF98}"/>
    <dgm:cxn modelId="{E267DC99-6A7C-4597-B127-9A700BE9D831}" srcId="{81E94AF2-CF03-4602-9C7F-3F6AFF7FFE85}" destId="{27B99517-11F2-446F-ADB5-846F1C4E7E69}" srcOrd="3" destOrd="0" parTransId="{D28ACE86-00AB-4457-84C1-5307F67BE6B4}" sibTransId="{9B65B5ED-431E-411E-9254-99897D26A990}"/>
    <dgm:cxn modelId="{67C41BD2-23DB-47A6-88FB-3CD7E01441BE}" type="presOf" srcId="{ACA11D9F-CA32-4012-AD74-E7E5A76A32BE}" destId="{9B33619E-BF4E-41F3-8932-695268678B75}" srcOrd="0" destOrd="0" presId="urn:microsoft.com/office/officeart/2005/8/layout/vList5"/>
    <dgm:cxn modelId="{8C463AE0-8CC6-42D7-962B-F3C3405E0E12}" srcId="{C884C2E6-B947-4D36-9F3C-5E13608A39A1}" destId="{42EDF761-C1AF-4D6B-B3A9-8CF2ECF597BE}" srcOrd="0" destOrd="0" parTransId="{681FC195-8ED5-49C7-A8ED-A5CC5BDCF42F}" sibTransId="{559F4C97-EAD5-4E31-A1B3-955E8228052B}"/>
    <dgm:cxn modelId="{4B00AEE7-8A36-4A69-A388-8F25E368935B}" type="presOf" srcId="{0B5C10CC-983F-4B1B-B085-30539AB1EBCB}" destId="{EC973680-0946-43F5-9BA4-AC5379CCFF81}" srcOrd="0" destOrd="0" presId="urn:microsoft.com/office/officeart/2005/8/layout/vList5"/>
    <dgm:cxn modelId="{B4B43BF5-3E64-409B-B6C6-F6C9C47164F7}" type="presOf" srcId="{27B99517-11F2-446F-ADB5-846F1C4E7E69}" destId="{C79E5C22-1617-4398-9093-C3BDB5E21F94}" srcOrd="0" destOrd="0" presId="urn:microsoft.com/office/officeart/2005/8/layout/vList5"/>
    <dgm:cxn modelId="{4FA074F5-6F97-40E3-ACC8-0A4B539B59E3}" srcId="{27B99517-11F2-446F-ADB5-846F1C4E7E69}" destId="{ACA11D9F-CA32-4012-AD74-E7E5A76A32BE}" srcOrd="0" destOrd="0" parTransId="{11261BF6-2EE5-4A69-B113-E3A851F1E36A}" sibTransId="{44E91251-0E98-4928-AB7B-236E1274944B}"/>
    <dgm:cxn modelId="{E5E376F7-1E3C-4719-9960-B75DE43AB013}" type="presOf" srcId="{03C2A1D6-7151-450B-B515-B5A7C6C1F524}" destId="{5A6E8037-A3C4-40B4-A65C-82E200DC03D4}" srcOrd="0" destOrd="0" presId="urn:microsoft.com/office/officeart/2005/8/layout/vList5"/>
    <dgm:cxn modelId="{EF67B709-2D28-4B46-A983-4414D82C1D5D}" type="presParOf" srcId="{ABB806E4-8FA4-4026-80C2-31CC51B75E7B}" destId="{627FE1E5-4BAD-4666-9895-1101249D33CB}" srcOrd="0" destOrd="0" presId="urn:microsoft.com/office/officeart/2005/8/layout/vList5"/>
    <dgm:cxn modelId="{D9696D53-3A77-4D26-9B61-17DB2572F0CF}" type="presParOf" srcId="{627FE1E5-4BAD-4666-9895-1101249D33CB}" destId="{4FDA08C6-162A-434B-8792-752594CA60BB}" srcOrd="0" destOrd="0" presId="urn:microsoft.com/office/officeart/2005/8/layout/vList5"/>
    <dgm:cxn modelId="{7301E55C-BF72-43C4-925D-D6BE3D35FDE3}" type="presParOf" srcId="{627FE1E5-4BAD-4666-9895-1101249D33CB}" destId="{77BAD670-C459-4ECB-B7A0-A40F9D006C72}" srcOrd="1" destOrd="0" presId="urn:microsoft.com/office/officeart/2005/8/layout/vList5"/>
    <dgm:cxn modelId="{F589FEA3-3FD3-46B0-99DC-805E80097EB1}" type="presParOf" srcId="{ABB806E4-8FA4-4026-80C2-31CC51B75E7B}" destId="{036AB7C1-9B81-48C6-B87F-754D4EFFBEB7}" srcOrd="1" destOrd="0" presId="urn:microsoft.com/office/officeart/2005/8/layout/vList5"/>
    <dgm:cxn modelId="{46D8FBAC-0E39-4527-A9A5-10A899AD6A82}" type="presParOf" srcId="{ABB806E4-8FA4-4026-80C2-31CC51B75E7B}" destId="{9D4D36C0-D066-462E-8D23-3ECD3FEE9743}" srcOrd="2" destOrd="0" presId="urn:microsoft.com/office/officeart/2005/8/layout/vList5"/>
    <dgm:cxn modelId="{7F28772F-6C13-49EF-83F2-A2B8B715AB00}" type="presParOf" srcId="{9D4D36C0-D066-462E-8D23-3ECD3FEE9743}" destId="{91C811E2-CFAD-46AC-AB9B-8E515F6FE96B}" srcOrd="0" destOrd="0" presId="urn:microsoft.com/office/officeart/2005/8/layout/vList5"/>
    <dgm:cxn modelId="{BF1F40C3-FD5C-42F9-985A-328E833030D6}" type="presParOf" srcId="{9D4D36C0-D066-462E-8D23-3ECD3FEE9743}" destId="{5A6E8037-A3C4-40B4-A65C-82E200DC03D4}" srcOrd="1" destOrd="0" presId="urn:microsoft.com/office/officeart/2005/8/layout/vList5"/>
    <dgm:cxn modelId="{C981AB6C-BE52-4CBE-8CCC-E0CD4881972C}" type="presParOf" srcId="{ABB806E4-8FA4-4026-80C2-31CC51B75E7B}" destId="{D9E09C17-9474-4F6D-AA54-0AA88B1D990C}" srcOrd="3" destOrd="0" presId="urn:microsoft.com/office/officeart/2005/8/layout/vList5"/>
    <dgm:cxn modelId="{0EEDF01C-B986-40FA-BA1B-C439CE91C4CC}" type="presParOf" srcId="{ABB806E4-8FA4-4026-80C2-31CC51B75E7B}" destId="{7355611D-9CEC-4AF6-BCCB-C36D87817014}" srcOrd="4" destOrd="0" presId="urn:microsoft.com/office/officeart/2005/8/layout/vList5"/>
    <dgm:cxn modelId="{545866D8-2D3A-4CE5-98F3-A7EEE1EA6D04}" type="presParOf" srcId="{7355611D-9CEC-4AF6-BCCB-C36D87817014}" destId="{EC973680-0946-43F5-9BA4-AC5379CCFF81}" srcOrd="0" destOrd="0" presId="urn:microsoft.com/office/officeart/2005/8/layout/vList5"/>
    <dgm:cxn modelId="{C9DDBD0C-6E94-4367-9EB1-10439AC97C2B}" type="presParOf" srcId="{7355611D-9CEC-4AF6-BCCB-C36D87817014}" destId="{04966854-B03E-48A2-82DF-92DDF1FCCF46}" srcOrd="1" destOrd="0" presId="urn:microsoft.com/office/officeart/2005/8/layout/vList5"/>
    <dgm:cxn modelId="{F23662FF-4757-44CB-AA1B-5FC03D86934F}" type="presParOf" srcId="{ABB806E4-8FA4-4026-80C2-31CC51B75E7B}" destId="{058C0518-6095-4DCD-81D5-9D0C4DFA4AB7}" srcOrd="5" destOrd="0" presId="urn:microsoft.com/office/officeart/2005/8/layout/vList5"/>
    <dgm:cxn modelId="{925E4905-F79C-4B0B-917D-30BCAAECE8AC}" type="presParOf" srcId="{ABB806E4-8FA4-4026-80C2-31CC51B75E7B}" destId="{CE0C535D-C394-4876-94DB-34EFD6DBB10E}" srcOrd="6" destOrd="0" presId="urn:microsoft.com/office/officeart/2005/8/layout/vList5"/>
    <dgm:cxn modelId="{94FDD9C6-E1C2-464A-9DAB-B15614F737C8}" type="presParOf" srcId="{CE0C535D-C394-4876-94DB-34EFD6DBB10E}" destId="{C79E5C22-1617-4398-9093-C3BDB5E21F94}" srcOrd="0" destOrd="0" presId="urn:microsoft.com/office/officeart/2005/8/layout/vList5"/>
    <dgm:cxn modelId="{CB91D945-B023-499D-BC51-5B821864A952}" type="presParOf" srcId="{CE0C535D-C394-4876-94DB-34EFD6DBB10E}" destId="{9B33619E-BF4E-41F3-8932-695268678B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31A17A-9849-4008-B3DD-88F8F18BA40E}"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19B14501-A80F-430F-99E1-DBDFF77846C6}">
      <dgm:prSet/>
      <dgm:spPr/>
      <dgm:t>
        <a:bodyPr/>
        <a:lstStyle/>
        <a:p>
          <a:r>
            <a:rPr lang="en-US"/>
            <a:t>Alaska Legal Services Program</a:t>
          </a:r>
        </a:p>
      </dgm:t>
    </dgm:pt>
    <dgm:pt modelId="{899FB3F1-6B16-437A-A4F3-7D97D062297E}" type="parTrans" cxnId="{0593A39A-41F6-477A-A2C5-15AB250350B4}">
      <dgm:prSet/>
      <dgm:spPr/>
      <dgm:t>
        <a:bodyPr/>
        <a:lstStyle/>
        <a:p>
          <a:endParaRPr lang="en-US"/>
        </a:p>
      </dgm:t>
    </dgm:pt>
    <dgm:pt modelId="{2208A4D5-D513-4B99-A9C3-0C12DB79509D}" type="sibTrans" cxnId="{0593A39A-41F6-477A-A2C5-15AB250350B4}">
      <dgm:prSet/>
      <dgm:spPr/>
      <dgm:t>
        <a:bodyPr/>
        <a:lstStyle/>
        <a:p>
          <a:endParaRPr lang="en-US"/>
        </a:p>
      </dgm:t>
    </dgm:pt>
    <dgm:pt modelId="{6883AD8E-397E-4D6B-A6D9-4710EF5DD341}">
      <dgm:prSet/>
      <dgm:spPr/>
      <dgm:t>
        <a:bodyPr/>
        <a:lstStyle/>
        <a:p>
          <a:r>
            <a:rPr lang="en-US"/>
            <a:t>Legal assistance to those at risk for homelessness</a:t>
          </a:r>
        </a:p>
      </dgm:t>
    </dgm:pt>
    <dgm:pt modelId="{BD55F402-1D7F-4042-8F9D-69348C4294E6}" type="parTrans" cxnId="{6C253E68-83C1-4A9C-B7C1-0E416CE8A500}">
      <dgm:prSet/>
      <dgm:spPr/>
      <dgm:t>
        <a:bodyPr/>
        <a:lstStyle/>
        <a:p>
          <a:endParaRPr lang="en-US"/>
        </a:p>
      </dgm:t>
    </dgm:pt>
    <dgm:pt modelId="{5571E8EF-FB4C-449C-9F66-873CA66A0FF5}" type="sibTrans" cxnId="{6C253E68-83C1-4A9C-B7C1-0E416CE8A500}">
      <dgm:prSet/>
      <dgm:spPr/>
      <dgm:t>
        <a:bodyPr/>
        <a:lstStyle/>
        <a:p>
          <a:endParaRPr lang="en-US"/>
        </a:p>
      </dgm:t>
    </dgm:pt>
    <dgm:pt modelId="{69D2B328-239A-46A1-9130-46F523E74267}">
      <dgm:prSet/>
      <dgm:spPr/>
      <dgm:t>
        <a:bodyPr/>
        <a:lstStyle/>
        <a:p>
          <a:r>
            <a:rPr lang="en-US"/>
            <a:t>RurAL CAP </a:t>
          </a:r>
        </a:p>
      </dgm:t>
    </dgm:pt>
    <dgm:pt modelId="{A81389A5-4739-4A41-8372-33CCBE44C3B4}" type="parTrans" cxnId="{73B3D868-B7B2-4CF7-A0BA-1C7ED3A10813}">
      <dgm:prSet/>
      <dgm:spPr/>
      <dgm:t>
        <a:bodyPr/>
        <a:lstStyle/>
        <a:p>
          <a:endParaRPr lang="en-US"/>
        </a:p>
      </dgm:t>
    </dgm:pt>
    <dgm:pt modelId="{105FFCFC-FA48-4491-93C1-1DAC0AE06140}" type="sibTrans" cxnId="{73B3D868-B7B2-4CF7-A0BA-1C7ED3A10813}">
      <dgm:prSet/>
      <dgm:spPr/>
      <dgm:t>
        <a:bodyPr/>
        <a:lstStyle/>
        <a:p>
          <a:endParaRPr lang="en-US"/>
        </a:p>
      </dgm:t>
    </dgm:pt>
    <dgm:pt modelId="{E363A6CE-E975-4189-A692-92C327D30C3D}">
      <dgm:prSet/>
      <dgm:spPr/>
      <dgm:t>
        <a:bodyPr/>
        <a:lstStyle/>
        <a:p>
          <a:r>
            <a:rPr lang="en-US"/>
            <a:t>Homeless case management</a:t>
          </a:r>
        </a:p>
      </dgm:t>
    </dgm:pt>
    <dgm:pt modelId="{851E7FBC-365D-4398-AAFD-594E165CE502}" type="parTrans" cxnId="{D8FF85A6-8663-4423-AC62-507361819220}">
      <dgm:prSet/>
      <dgm:spPr/>
      <dgm:t>
        <a:bodyPr/>
        <a:lstStyle/>
        <a:p>
          <a:endParaRPr lang="en-US"/>
        </a:p>
      </dgm:t>
    </dgm:pt>
    <dgm:pt modelId="{3DACE092-D067-4615-AAC7-0423F873E425}" type="sibTrans" cxnId="{D8FF85A6-8663-4423-AC62-507361819220}">
      <dgm:prSet/>
      <dgm:spPr/>
      <dgm:t>
        <a:bodyPr/>
        <a:lstStyle/>
        <a:p>
          <a:endParaRPr lang="en-US"/>
        </a:p>
      </dgm:t>
    </dgm:pt>
    <dgm:pt modelId="{FE4AEDE5-7C47-4091-A63A-135D969A3EAF}">
      <dgm:prSet/>
      <dgm:spPr/>
      <dgm:t>
        <a:bodyPr/>
        <a:lstStyle/>
        <a:p>
          <a:r>
            <a:rPr lang="en-US"/>
            <a:t>Brother Francis Shelter </a:t>
          </a:r>
        </a:p>
      </dgm:t>
    </dgm:pt>
    <dgm:pt modelId="{52BB0DDB-18D6-49A4-8D47-5A3F2B7D5456}" type="parTrans" cxnId="{572E27CF-C412-4A7B-AA6D-3C79095A62D3}">
      <dgm:prSet/>
      <dgm:spPr/>
      <dgm:t>
        <a:bodyPr/>
        <a:lstStyle/>
        <a:p>
          <a:endParaRPr lang="en-US"/>
        </a:p>
      </dgm:t>
    </dgm:pt>
    <dgm:pt modelId="{E35BB016-7625-4122-B6FB-D094A5D2D36D}" type="sibTrans" cxnId="{572E27CF-C412-4A7B-AA6D-3C79095A62D3}">
      <dgm:prSet/>
      <dgm:spPr/>
      <dgm:t>
        <a:bodyPr/>
        <a:lstStyle/>
        <a:p>
          <a:endParaRPr lang="en-US"/>
        </a:p>
      </dgm:t>
    </dgm:pt>
    <dgm:pt modelId="{7AC86A31-A84A-4AEB-824E-C763465CF68D}">
      <dgm:prSet/>
      <dgm:spPr/>
      <dgm:t>
        <a:bodyPr/>
        <a:lstStyle/>
        <a:p>
          <a:r>
            <a:rPr lang="en-US"/>
            <a:t>Referral Navigator program</a:t>
          </a:r>
        </a:p>
      </dgm:t>
    </dgm:pt>
    <dgm:pt modelId="{70847506-8861-45D2-BA20-817739160ED2}" type="parTrans" cxnId="{1C07AA21-A0D8-4E92-967E-257B6D5C518D}">
      <dgm:prSet/>
      <dgm:spPr/>
      <dgm:t>
        <a:bodyPr/>
        <a:lstStyle/>
        <a:p>
          <a:endParaRPr lang="en-US"/>
        </a:p>
      </dgm:t>
    </dgm:pt>
    <dgm:pt modelId="{D8CE96F4-94DA-4FF2-93C9-0E6414F42339}" type="sibTrans" cxnId="{1C07AA21-A0D8-4E92-967E-257B6D5C518D}">
      <dgm:prSet/>
      <dgm:spPr/>
      <dgm:t>
        <a:bodyPr/>
        <a:lstStyle/>
        <a:p>
          <a:endParaRPr lang="en-US"/>
        </a:p>
      </dgm:t>
    </dgm:pt>
    <dgm:pt modelId="{EED24E8D-9DAD-4158-BD04-A77D27E73F3B}" type="pres">
      <dgm:prSet presAssocID="{4A31A17A-9849-4008-B3DD-88F8F18BA40E}" presName="Name0" presStyleCnt="0">
        <dgm:presLayoutVars>
          <dgm:dir/>
          <dgm:animLvl val="lvl"/>
          <dgm:resizeHandles val="exact"/>
        </dgm:presLayoutVars>
      </dgm:prSet>
      <dgm:spPr/>
    </dgm:pt>
    <dgm:pt modelId="{301159FA-0602-4190-88DB-5CFF3B9CB412}" type="pres">
      <dgm:prSet presAssocID="{19B14501-A80F-430F-99E1-DBDFF77846C6}" presName="linNode" presStyleCnt="0"/>
      <dgm:spPr/>
    </dgm:pt>
    <dgm:pt modelId="{31EF3AAC-D97B-4B0F-9439-1194A8EB3259}" type="pres">
      <dgm:prSet presAssocID="{19B14501-A80F-430F-99E1-DBDFF77846C6}" presName="parentText" presStyleLbl="node1" presStyleIdx="0" presStyleCnt="3">
        <dgm:presLayoutVars>
          <dgm:chMax val="1"/>
          <dgm:bulletEnabled val="1"/>
        </dgm:presLayoutVars>
      </dgm:prSet>
      <dgm:spPr/>
    </dgm:pt>
    <dgm:pt modelId="{0A070F4B-ECCF-425D-82EC-C1C7D5D5EC59}" type="pres">
      <dgm:prSet presAssocID="{19B14501-A80F-430F-99E1-DBDFF77846C6}" presName="descendantText" presStyleLbl="alignAccFollowNode1" presStyleIdx="0" presStyleCnt="3">
        <dgm:presLayoutVars>
          <dgm:bulletEnabled val="1"/>
        </dgm:presLayoutVars>
      </dgm:prSet>
      <dgm:spPr/>
    </dgm:pt>
    <dgm:pt modelId="{3CCAA32A-923E-49D0-8D32-EF669A6E2908}" type="pres">
      <dgm:prSet presAssocID="{2208A4D5-D513-4B99-A9C3-0C12DB79509D}" presName="sp" presStyleCnt="0"/>
      <dgm:spPr/>
    </dgm:pt>
    <dgm:pt modelId="{70195FD0-A503-4763-BC75-E80B5F3EF22F}" type="pres">
      <dgm:prSet presAssocID="{69D2B328-239A-46A1-9130-46F523E74267}" presName="linNode" presStyleCnt="0"/>
      <dgm:spPr/>
    </dgm:pt>
    <dgm:pt modelId="{C82392E1-EC28-47EF-BF75-28C0714CB30B}" type="pres">
      <dgm:prSet presAssocID="{69D2B328-239A-46A1-9130-46F523E74267}" presName="parentText" presStyleLbl="node1" presStyleIdx="1" presStyleCnt="3">
        <dgm:presLayoutVars>
          <dgm:chMax val="1"/>
          <dgm:bulletEnabled val="1"/>
        </dgm:presLayoutVars>
      </dgm:prSet>
      <dgm:spPr/>
    </dgm:pt>
    <dgm:pt modelId="{BCE7D02D-1227-4C47-850B-44869FCE1668}" type="pres">
      <dgm:prSet presAssocID="{69D2B328-239A-46A1-9130-46F523E74267}" presName="descendantText" presStyleLbl="alignAccFollowNode1" presStyleIdx="1" presStyleCnt="3">
        <dgm:presLayoutVars>
          <dgm:bulletEnabled val="1"/>
        </dgm:presLayoutVars>
      </dgm:prSet>
      <dgm:spPr/>
    </dgm:pt>
    <dgm:pt modelId="{28A5A35E-792B-4A1F-AF16-5DCBB31765E3}" type="pres">
      <dgm:prSet presAssocID="{105FFCFC-FA48-4491-93C1-1DAC0AE06140}" presName="sp" presStyleCnt="0"/>
      <dgm:spPr/>
    </dgm:pt>
    <dgm:pt modelId="{D0489EAB-1BD6-495F-BBEA-7F6DA185BB10}" type="pres">
      <dgm:prSet presAssocID="{FE4AEDE5-7C47-4091-A63A-135D969A3EAF}" presName="linNode" presStyleCnt="0"/>
      <dgm:spPr/>
    </dgm:pt>
    <dgm:pt modelId="{0981F063-3E0D-43CB-9AF3-F8B1E30B6E11}" type="pres">
      <dgm:prSet presAssocID="{FE4AEDE5-7C47-4091-A63A-135D969A3EAF}" presName="parentText" presStyleLbl="node1" presStyleIdx="2" presStyleCnt="3">
        <dgm:presLayoutVars>
          <dgm:chMax val="1"/>
          <dgm:bulletEnabled val="1"/>
        </dgm:presLayoutVars>
      </dgm:prSet>
      <dgm:spPr/>
    </dgm:pt>
    <dgm:pt modelId="{BB19CFEB-233C-41D7-A30D-7C43B661842B}" type="pres">
      <dgm:prSet presAssocID="{FE4AEDE5-7C47-4091-A63A-135D969A3EAF}" presName="descendantText" presStyleLbl="alignAccFollowNode1" presStyleIdx="2" presStyleCnt="3">
        <dgm:presLayoutVars>
          <dgm:bulletEnabled val="1"/>
        </dgm:presLayoutVars>
      </dgm:prSet>
      <dgm:spPr/>
    </dgm:pt>
  </dgm:ptLst>
  <dgm:cxnLst>
    <dgm:cxn modelId="{1C07AA21-A0D8-4E92-967E-257B6D5C518D}" srcId="{FE4AEDE5-7C47-4091-A63A-135D969A3EAF}" destId="{7AC86A31-A84A-4AEB-824E-C763465CF68D}" srcOrd="0" destOrd="0" parTransId="{70847506-8861-45D2-BA20-817739160ED2}" sibTransId="{D8CE96F4-94DA-4FF2-93C9-0E6414F42339}"/>
    <dgm:cxn modelId="{8A7ADE21-AEB6-4426-AABD-921527590CB9}" type="presOf" srcId="{E363A6CE-E975-4189-A692-92C327D30C3D}" destId="{BCE7D02D-1227-4C47-850B-44869FCE1668}" srcOrd="0" destOrd="0" presId="urn:microsoft.com/office/officeart/2005/8/layout/vList5"/>
    <dgm:cxn modelId="{78BCFA61-8081-4A6B-9DDD-5E57676165BE}" type="presOf" srcId="{FE4AEDE5-7C47-4091-A63A-135D969A3EAF}" destId="{0981F063-3E0D-43CB-9AF3-F8B1E30B6E11}" srcOrd="0" destOrd="0" presId="urn:microsoft.com/office/officeart/2005/8/layout/vList5"/>
    <dgm:cxn modelId="{6C253E68-83C1-4A9C-B7C1-0E416CE8A500}" srcId="{19B14501-A80F-430F-99E1-DBDFF77846C6}" destId="{6883AD8E-397E-4D6B-A6D9-4710EF5DD341}" srcOrd="0" destOrd="0" parTransId="{BD55F402-1D7F-4042-8F9D-69348C4294E6}" sibTransId="{5571E8EF-FB4C-449C-9F66-873CA66A0FF5}"/>
    <dgm:cxn modelId="{73B3D868-B7B2-4CF7-A0BA-1C7ED3A10813}" srcId="{4A31A17A-9849-4008-B3DD-88F8F18BA40E}" destId="{69D2B328-239A-46A1-9130-46F523E74267}" srcOrd="1" destOrd="0" parTransId="{A81389A5-4739-4A41-8372-33CCBE44C3B4}" sibTransId="{105FFCFC-FA48-4491-93C1-1DAC0AE06140}"/>
    <dgm:cxn modelId="{94D0FE4C-584D-477A-900A-0A08ECCBC063}" type="presOf" srcId="{19B14501-A80F-430F-99E1-DBDFF77846C6}" destId="{31EF3AAC-D97B-4B0F-9439-1194A8EB3259}" srcOrd="0" destOrd="0" presId="urn:microsoft.com/office/officeart/2005/8/layout/vList5"/>
    <dgm:cxn modelId="{C57B9E72-E3A7-4DB2-8BDB-889869EB4A01}" type="presOf" srcId="{6883AD8E-397E-4D6B-A6D9-4710EF5DD341}" destId="{0A070F4B-ECCF-425D-82EC-C1C7D5D5EC59}" srcOrd="0" destOrd="0" presId="urn:microsoft.com/office/officeart/2005/8/layout/vList5"/>
    <dgm:cxn modelId="{0593A39A-41F6-477A-A2C5-15AB250350B4}" srcId="{4A31A17A-9849-4008-B3DD-88F8F18BA40E}" destId="{19B14501-A80F-430F-99E1-DBDFF77846C6}" srcOrd="0" destOrd="0" parTransId="{899FB3F1-6B16-437A-A4F3-7D97D062297E}" sibTransId="{2208A4D5-D513-4B99-A9C3-0C12DB79509D}"/>
    <dgm:cxn modelId="{D8FF85A6-8663-4423-AC62-507361819220}" srcId="{69D2B328-239A-46A1-9130-46F523E74267}" destId="{E363A6CE-E975-4189-A692-92C327D30C3D}" srcOrd="0" destOrd="0" parTransId="{851E7FBC-365D-4398-AAFD-594E165CE502}" sibTransId="{3DACE092-D067-4615-AAC7-0423F873E425}"/>
    <dgm:cxn modelId="{572E27CF-C412-4A7B-AA6D-3C79095A62D3}" srcId="{4A31A17A-9849-4008-B3DD-88F8F18BA40E}" destId="{FE4AEDE5-7C47-4091-A63A-135D969A3EAF}" srcOrd="2" destOrd="0" parTransId="{52BB0DDB-18D6-49A4-8D47-5A3F2B7D5456}" sibTransId="{E35BB016-7625-4122-B6FB-D094A5D2D36D}"/>
    <dgm:cxn modelId="{DD8AA4F2-D2FC-4583-9AF1-D55151F8F5FD}" type="presOf" srcId="{7AC86A31-A84A-4AEB-824E-C763465CF68D}" destId="{BB19CFEB-233C-41D7-A30D-7C43B661842B}" srcOrd="0" destOrd="0" presId="urn:microsoft.com/office/officeart/2005/8/layout/vList5"/>
    <dgm:cxn modelId="{CAC026F3-4441-4AB3-BB57-6E7601D2AE7B}" type="presOf" srcId="{69D2B328-239A-46A1-9130-46F523E74267}" destId="{C82392E1-EC28-47EF-BF75-28C0714CB30B}" srcOrd="0" destOrd="0" presId="urn:microsoft.com/office/officeart/2005/8/layout/vList5"/>
    <dgm:cxn modelId="{11826DFA-FBA5-40AC-BF56-AE8BB17C3E20}" type="presOf" srcId="{4A31A17A-9849-4008-B3DD-88F8F18BA40E}" destId="{EED24E8D-9DAD-4158-BD04-A77D27E73F3B}" srcOrd="0" destOrd="0" presId="urn:microsoft.com/office/officeart/2005/8/layout/vList5"/>
    <dgm:cxn modelId="{8B9184D3-887F-4FA6-88C3-6F392E5EEC37}" type="presParOf" srcId="{EED24E8D-9DAD-4158-BD04-A77D27E73F3B}" destId="{301159FA-0602-4190-88DB-5CFF3B9CB412}" srcOrd="0" destOrd="0" presId="urn:microsoft.com/office/officeart/2005/8/layout/vList5"/>
    <dgm:cxn modelId="{2646B592-FF55-4A01-A1ED-1B394B5E100D}" type="presParOf" srcId="{301159FA-0602-4190-88DB-5CFF3B9CB412}" destId="{31EF3AAC-D97B-4B0F-9439-1194A8EB3259}" srcOrd="0" destOrd="0" presId="urn:microsoft.com/office/officeart/2005/8/layout/vList5"/>
    <dgm:cxn modelId="{9BAC30D7-3CAF-43C0-95FA-25F8FE8ABE4F}" type="presParOf" srcId="{301159FA-0602-4190-88DB-5CFF3B9CB412}" destId="{0A070F4B-ECCF-425D-82EC-C1C7D5D5EC59}" srcOrd="1" destOrd="0" presId="urn:microsoft.com/office/officeart/2005/8/layout/vList5"/>
    <dgm:cxn modelId="{FE600E84-D979-4CC1-A8BA-5E39CBBC98A3}" type="presParOf" srcId="{EED24E8D-9DAD-4158-BD04-A77D27E73F3B}" destId="{3CCAA32A-923E-49D0-8D32-EF669A6E2908}" srcOrd="1" destOrd="0" presId="urn:microsoft.com/office/officeart/2005/8/layout/vList5"/>
    <dgm:cxn modelId="{D346D791-42D2-4760-B7DF-F4AE32791C0B}" type="presParOf" srcId="{EED24E8D-9DAD-4158-BD04-A77D27E73F3B}" destId="{70195FD0-A503-4763-BC75-E80B5F3EF22F}" srcOrd="2" destOrd="0" presId="urn:microsoft.com/office/officeart/2005/8/layout/vList5"/>
    <dgm:cxn modelId="{41144330-DDE3-4CFE-A500-5842EC4E5F8E}" type="presParOf" srcId="{70195FD0-A503-4763-BC75-E80B5F3EF22F}" destId="{C82392E1-EC28-47EF-BF75-28C0714CB30B}" srcOrd="0" destOrd="0" presId="urn:microsoft.com/office/officeart/2005/8/layout/vList5"/>
    <dgm:cxn modelId="{801A09CD-DB76-4433-9751-176CD3769FF2}" type="presParOf" srcId="{70195FD0-A503-4763-BC75-E80B5F3EF22F}" destId="{BCE7D02D-1227-4C47-850B-44869FCE1668}" srcOrd="1" destOrd="0" presId="urn:microsoft.com/office/officeart/2005/8/layout/vList5"/>
    <dgm:cxn modelId="{4DD41ED5-5D84-4A3E-92F0-2E4B7D14B841}" type="presParOf" srcId="{EED24E8D-9DAD-4158-BD04-A77D27E73F3B}" destId="{28A5A35E-792B-4A1F-AF16-5DCBB31765E3}" srcOrd="3" destOrd="0" presId="urn:microsoft.com/office/officeart/2005/8/layout/vList5"/>
    <dgm:cxn modelId="{DF895F07-21BC-41FB-920E-924D11755E87}" type="presParOf" srcId="{EED24E8D-9DAD-4158-BD04-A77D27E73F3B}" destId="{D0489EAB-1BD6-495F-BBEA-7F6DA185BB10}" srcOrd="4" destOrd="0" presId="urn:microsoft.com/office/officeart/2005/8/layout/vList5"/>
    <dgm:cxn modelId="{99A094F4-22CA-4103-BE6E-DF4B316B94B3}" type="presParOf" srcId="{D0489EAB-1BD6-495F-BBEA-7F6DA185BB10}" destId="{0981F063-3E0D-43CB-9AF3-F8B1E30B6E11}" srcOrd="0" destOrd="0" presId="urn:microsoft.com/office/officeart/2005/8/layout/vList5"/>
    <dgm:cxn modelId="{BF5F6E56-6BA6-4811-9BA7-867D7CEBA094}" type="presParOf" srcId="{D0489EAB-1BD6-495F-BBEA-7F6DA185BB10}" destId="{BB19CFEB-233C-41D7-A30D-7C43B661842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F7C5F1-7F01-4CFF-AC2D-9B7FE332C878}"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4D2D7EEE-33B4-4B81-AA96-F230F9705A63}">
      <dgm:prSet/>
      <dgm:spPr/>
      <dgm:t>
        <a:bodyPr/>
        <a:lstStyle/>
        <a:p>
          <a:r>
            <a:rPr lang="en-US"/>
            <a:t>Habitat for Humanity </a:t>
          </a:r>
        </a:p>
      </dgm:t>
    </dgm:pt>
    <dgm:pt modelId="{7CDC7113-DA0F-43C8-9D92-DFEBF0B3CB13}" type="parTrans" cxnId="{D4757F75-09E3-4ADB-B0B1-36127218F1BE}">
      <dgm:prSet/>
      <dgm:spPr/>
      <dgm:t>
        <a:bodyPr/>
        <a:lstStyle/>
        <a:p>
          <a:endParaRPr lang="en-US"/>
        </a:p>
      </dgm:t>
    </dgm:pt>
    <dgm:pt modelId="{C1B9C068-F9BC-43AA-AFB5-9C55B1BBD303}" type="sibTrans" cxnId="{D4757F75-09E3-4ADB-B0B1-36127218F1BE}">
      <dgm:prSet/>
      <dgm:spPr/>
      <dgm:t>
        <a:bodyPr/>
        <a:lstStyle/>
        <a:p>
          <a:endParaRPr lang="en-US"/>
        </a:p>
      </dgm:t>
    </dgm:pt>
    <dgm:pt modelId="{F7557495-F318-42C1-992D-199523A5FA0D}">
      <dgm:prSet/>
      <dgm:spPr/>
      <dgm:t>
        <a:bodyPr/>
        <a:lstStyle/>
        <a:p>
          <a:r>
            <a:rPr lang="en-US"/>
            <a:t>Homebuyer Development Program (Duben Ave.)</a:t>
          </a:r>
        </a:p>
      </dgm:t>
    </dgm:pt>
    <dgm:pt modelId="{C9E3D4A2-F2B2-4757-B018-35F6B603EC74}" type="parTrans" cxnId="{79837829-F379-41DA-8933-6BD864234811}">
      <dgm:prSet/>
      <dgm:spPr/>
      <dgm:t>
        <a:bodyPr/>
        <a:lstStyle/>
        <a:p>
          <a:endParaRPr lang="en-US"/>
        </a:p>
      </dgm:t>
    </dgm:pt>
    <dgm:pt modelId="{B342FA0D-3B3B-4D0B-8B1C-FEDE64B74C0E}" type="sibTrans" cxnId="{79837829-F379-41DA-8933-6BD864234811}">
      <dgm:prSet/>
      <dgm:spPr/>
      <dgm:t>
        <a:bodyPr/>
        <a:lstStyle/>
        <a:p>
          <a:endParaRPr lang="en-US"/>
        </a:p>
      </dgm:t>
    </dgm:pt>
    <dgm:pt modelId="{B11ECF6D-6468-4250-A7E1-C455613CE278}">
      <dgm:prSet/>
      <dgm:spPr/>
      <dgm:t>
        <a:bodyPr/>
        <a:lstStyle/>
        <a:p>
          <a:r>
            <a:rPr lang="en-US"/>
            <a:t>NeighborWorks Alaska </a:t>
          </a:r>
        </a:p>
      </dgm:t>
    </dgm:pt>
    <dgm:pt modelId="{AB047939-CE87-4DB1-AE65-01E9D575011D}" type="parTrans" cxnId="{BE9FA5C1-ABEE-4712-A6E4-F01BE9D3E3EF}">
      <dgm:prSet/>
      <dgm:spPr/>
      <dgm:t>
        <a:bodyPr/>
        <a:lstStyle/>
        <a:p>
          <a:endParaRPr lang="en-US"/>
        </a:p>
      </dgm:t>
    </dgm:pt>
    <dgm:pt modelId="{CCC42A94-77BA-4F0C-A85F-85955A4B27E4}" type="sibTrans" cxnId="{BE9FA5C1-ABEE-4712-A6E4-F01BE9D3E3EF}">
      <dgm:prSet/>
      <dgm:spPr/>
      <dgm:t>
        <a:bodyPr/>
        <a:lstStyle/>
        <a:p>
          <a:endParaRPr lang="en-US"/>
        </a:p>
      </dgm:t>
    </dgm:pt>
    <dgm:pt modelId="{36B1A80F-DC01-4FCB-993A-B0EFAC2F42AE}">
      <dgm:prSet/>
      <dgm:spPr/>
      <dgm:t>
        <a:bodyPr/>
        <a:lstStyle/>
        <a:p>
          <a:r>
            <a:rPr lang="en-US"/>
            <a:t>Tenant-Based Rental Assistance</a:t>
          </a:r>
        </a:p>
      </dgm:t>
    </dgm:pt>
    <dgm:pt modelId="{638695C7-33C4-4ABE-9A64-DAB319D89D09}" type="parTrans" cxnId="{9715FBC8-535F-4C83-BC58-ACB59537B0D8}">
      <dgm:prSet/>
      <dgm:spPr/>
      <dgm:t>
        <a:bodyPr/>
        <a:lstStyle/>
        <a:p>
          <a:endParaRPr lang="en-US"/>
        </a:p>
      </dgm:t>
    </dgm:pt>
    <dgm:pt modelId="{566AB3BA-0C7F-4C93-8F51-99C928B2988F}" type="sibTrans" cxnId="{9715FBC8-535F-4C83-BC58-ACB59537B0D8}">
      <dgm:prSet/>
      <dgm:spPr/>
      <dgm:t>
        <a:bodyPr/>
        <a:lstStyle/>
        <a:p>
          <a:endParaRPr lang="en-US"/>
        </a:p>
      </dgm:t>
    </dgm:pt>
    <dgm:pt modelId="{271E6B66-133B-4284-944C-93532E603B37}">
      <dgm:prSet/>
      <dgm:spPr/>
      <dgm:t>
        <a:bodyPr/>
        <a:lstStyle/>
        <a:p>
          <a:r>
            <a:rPr lang="en-US"/>
            <a:t>Cook Inlet Housing Authority </a:t>
          </a:r>
        </a:p>
      </dgm:t>
    </dgm:pt>
    <dgm:pt modelId="{2C840D3D-1A11-4497-9963-2DAF07C57342}" type="parTrans" cxnId="{3C3A2F81-C2DD-441A-94AC-0D0F2B7BC843}">
      <dgm:prSet/>
      <dgm:spPr/>
      <dgm:t>
        <a:bodyPr/>
        <a:lstStyle/>
        <a:p>
          <a:endParaRPr lang="en-US"/>
        </a:p>
      </dgm:t>
    </dgm:pt>
    <dgm:pt modelId="{620F9707-1AAC-4703-AF51-1C92AB88C013}" type="sibTrans" cxnId="{3C3A2F81-C2DD-441A-94AC-0D0F2B7BC843}">
      <dgm:prSet/>
      <dgm:spPr/>
      <dgm:t>
        <a:bodyPr/>
        <a:lstStyle/>
        <a:p>
          <a:endParaRPr lang="en-US"/>
        </a:p>
      </dgm:t>
    </dgm:pt>
    <dgm:pt modelId="{86E21ADD-AC35-4EDD-8248-101DECF2106B}">
      <dgm:prSet/>
      <dgm:spPr/>
      <dgm:t>
        <a:bodyPr/>
        <a:lstStyle/>
        <a:p>
          <a:r>
            <a:rPr lang="en-US"/>
            <a:t>Elizabeth Place</a:t>
          </a:r>
        </a:p>
      </dgm:t>
    </dgm:pt>
    <dgm:pt modelId="{2894331E-C909-4E3A-8783-E209506D205F}" type="parTrans" cxnId="{EE6F3FD2-09CB-4220-994A-2549EE208D74}">
      <dgm:prSet/>
      <dgm:spPr/>
      <dgm:t>
        <a:bodyPr/>
        <a:lstStyle/>
        <a:p>
          <a:endParaRPr lang="en-US"/>
        </a:p>
      </dgm:t>
    </dgm:pt>
    <dgm:pt modelId="{FB9B65D9-0518-4451-A4CA-28834F3E7D3F}" type="sibTrans" cxnId="{EE6F3FD2-09CB-4220-994A-2549EE208D74}">
      <dgm:prSet/>
      <dgm:spPr/>
      <dgm:t>
        <a:bodyPr/>
        <a:lstStyle/>
        <a:p>
          <a:endParaRPr lang="en-US"/>
        </a:p>
      </dgm:t>
    </dgm:pt>
    <dgm:pt modelId="{913A1C78-836B-41C0-A39F-56CF31885072}">
      <dgm:prSet/>
      <dgm:spPr/>
      <dgm:t>
        <a:bodyPr/>
        <a:lstStyle/>
        <a:p>
          <a:r>
            <a:rPr lang="en-US"/>
            <a:t>Duke’s Downtown</a:t>
          </a:r>
        </a:p>
      </dgm:t>
    </dgm:pt>
    <dgm:pt modelId="{396A1A69-B0A3-44EE-BA2D-16C15ECE49AE}" type="parTrans" cxnId="{74A1BD10-2522-4090-978F-FCA3317D9943}">
      <dgm:prSet/>
      <dgm:spPr/>
      <dgm:t>
        <a:bodyPr/>
        <a:lstStyle/>
        <a:p>
          <a:endParaRPr lang="en-US"/>
        </a:p>
      </dgm:t>
    </dgm:pt>
    <dgm:pt modelId="{3657F7C6-A19E-46D4-A874-89E043B13E43}" type="sibTrans" cxnId="{74A1BD10-2522-4090-978F-FCA3317D9943}">
      <dgm:prSet/>
      <dgm:spPr/>
      <dgm:t>
        <a:bodyPr/>
        <a:lstStyle/>
        <a:p>
          <a:endParaRPr lang="en-US"/>
        </a:p>
      </dgm:t>
    </dgm:pt>
    <dgm:pt modelId="{154EACE0-23DF-4412-930E-DE8006D8D38A}" type="pres">
      <dgm:prSet presAssocID="{3FF7C5F1-7F01-4CFF-AC2D-9B7FE332C878}" presName="Name0" presStyleCnt="0">
        <dgm:presLayoutVars>
          <dgm:dir/>
          <dgm:animLvl val="lvl"/>
          <dgm:resizeHandles val="exact"/>
        </dgm:presLayoutVars>
      </dgm:prSet>
      <dgm:spPr/>
    </dgm:pt>
    <dgm:pt modelId="{D78E85B1-C620-4B82-B162-CA9AD98FF8F1}" type="pres">
      <dgm:prSet presAssocID="{4D2D7EEE-33B4-4B81-AA96-F230F9705A63}" presName="linNode" presStyleCnt="0"/>
      <dgm:spPr/>
    </dgm:pt>
    <dgm:pt modelId="{65FD3E5B-4198-4AEC-9E7C-D33D1D1A912A}" type="pres">
      <dgm:prSet presAssocID="{4D2D7EEE-33B4-4B81-AA96-F230F9705A63}" presName="parentText" presStyleLbl="node1" presStyleIdx="0" presStyleCnt="3">
        <dgm:presLayoutVars>
          <dgm:chMax val="1"/>
          <dgm:bulletEnabled val="1"/>
        </dgm:presLayoutVars>
      </dgm:prSet>
      <dgm:spPr/>
    </dgm:pt>
    <dgm:pt modelId="{112066B5-C1DB-4B73-B481-4DF6F5B245B7}" type="pres">
      <dgm:prSet presAssocID="{4D2D7EEE-33B4-4B81-AA96-F230F9705A63}" presName="descendantText" presStyleLbl="alignAccFollowNode1" presStyleIdx="0" presStyleCnt="3">
        <dgm:presLayoutVars>
          <dgm:bulletEnabled val="1"/>
        </dgm:presLayoutVars>
      </dgm:prSet>
      <dgm:spPr/>
    </dgm:pt>
    <dgm:pt modelId="{E896F71D-518B-4BBB-B1E8-D6F20A187D59}" type="pres">
      <dgm:prSet presAssocID="{C1B9C068-F9BC-43AA-AFB5-9C55B1BBD303}" presName="sp" presStyleCnt="0"/>
      <dgm:spPr/>
    </dgm:pt>
    <dgm:pt modelId="{1782F1C4-B584-4D2C-B6C3-34170F987E66}" type="pres">
      <dgm:prSet presAssocID="{B11ECF6D-6468-4250-A7E1-C455613CE278}" presName="linNode" presStyleCnt="0"/>
      <dgm:spPr/>
    </dgm:pt>
    <dgm:pt modelId="{8C8F46CA-1C61-4EF0-9638-0C7B94BF044A}" type="pres">
      <dgm:prSet presAssocID="{B11ECF6D-6468-4250-A7E1-C455613CE278}" presName="parentText" presStyleLbl="node1" presStyleIdx="1" presStyleCnt="3">
        <dgm:presLayoutVars>
          <dgm:chMax val="1"/>
          <dgm:bulletEnabled val="1"/>
        </dgm:presLayoutVars>
      </dgm:prSet>
      <dgm:spPr/>
    </dgm:pt>
    <dgm:pt modelId="{2563954D-AD31-429B-BFF4-C8256D47DB96}" type="pres">
      <dgm:prSet presAssocID="{B11ECF6D-6468-4250-A7E1-C455613CE278}" presName="descendantText" presStyleLbl="alignAccFollowNode1" presStyleIdx="1" presStyleCnt="3">
        <dgm:presLayoutVars>
          <dgm:bulletEnabled val="1"/>
        </dgm:presLayoutVars>
      </dgm:prSet>
      <dgm:spPr/>
    </dgm:pt>
    <dgm:pt modelId="{0CA17103-3F2D-4F6D-B927-0C2E91B02572}" type="pres">
      <dgm:prSet presAssocID="{CCC42A94-77BA-4F0C-A85F-85955A4B27E4}" presName="sp" presStyleCnt="0"/>
      <dgm:spPr/>
    </dgm:pt>
    <dgm:pt modelId="{47449E98-3B80-4A01-8A70-86AF0D977F9C}" type="pres">
      <dgm:prSet presAssocID="{271E6B66-133B-4284-944C-93532E603B37}" presName="linNode" presStyleCnt="0"/>
      <dgm:spPr/>
    </dgm:pt>
    <dgm:pt modelId="{73E900A1-D5DC-4BE5-B594-324FBC1C5F28}" type="pres">
      <dgm:prSet presAssocID="{271E6B66-133B-4284-944C-93532E603B37}" presName="parentText" presStyleLbl="node1" presStyleIdx="2" presStyleCnt="3">
        <dgm:presLayoutVars>
          <dgm:chMax val="1"/>
          <dgm:bulletEnabled val="1"/>
        </dgm:presLayoutVars>
      </dgm:prSet>
      <dgm:spPr/>
    </dgm:pt>
    <dgm:pt modelId="{21803D04-9D2D-4E23-8D61-5D4A9E04E744}" type="pres">
      <dgm:prSet presAssocID="{271E6B66-133B-4284-944C-93532E603B37}" presName="descendantText" presStyleLbl="alignAccFollowNode1" presStyleIdx="2" presStyleCnt="3">
        <dgm:presLayoutVars>
          <dgm:bulletEnabled val="1"/>
        </dgm:presLayoutVars>
      </dgm:prSet>
      <dgm:spPr/>
    </dgm:pt>
  </dgm:ptLst>
  <dgm:cxnLst>
    <dgm:cxn modelId="{74A1BD10-2522-4090-978F-FCA3317D9943}" srcId="{271E6B66-133B-4284-944C-93532E603B37}" destId="{913A1C78-836B-41C0-A39F-56CF31885072}" srcOrd="1" destOrd="0" parTransId="{396A1A69-B0A3-44EE-BA2D-16C15ECE49AE}" sibTransId="{3657F7C6-A19E-46D4-A874-89E043B13E43}"/>
    <dgm:cxn modelId="{E35D6117-C39B-4753-B614-7952497AAB91}" type="presOf" srcId="{4D2D7EEE-33B4-4B81-AA96-F230F9705A63}" destId="{65FD3E5B-4198-4AEC-9E7C-D33D1D1A912A}" srcOrd="0" destOrd="0" presId="urn:microsoft.com/office/officeart/2005/8/layout/vList5"/>
    <dgm:cxn modelId="{79837829-F379-41DA-8933-6BD864234811}" srcId="{4D2D7EEE-33B4-4B81-AA96-F230F9705A63}" destId="{F7557495-F318-42C1-992D-199523A5FA0D}" srcOrd="0" destOrd="0" parTransId="{C9E3D4A2-F2B2-4757-B018-35F6B603EC74}" sibTransId="{B342FA0D-3B3B-4D0B-8B1C-FEDE64B74C0E}"/>
    <dgm:cxn modelId="{AC63C436-6207-4354-9EC0-84FB776BD2C4}" type="presOf" srcId="{3FF7C5F1-7F01-4CFF-AC2D-9B7FE332C878}" destId="{154EACE0-23DF-4412-930E-DE8006D8D38A}" srcOrd="0" destOrd="0" presId="urn:microsoft.com/office/officeart/2005/8/layout/vList5"/>
    <dgm:cxn modelId="{A6348A37-1780-44A4-9576-1E31C57C5661}" type="presOf" srcId="{86E21ADD-AC35-4EDD-8248-101DECF2106B}" destId="{21803D04-9D2D-4E23-8D61-5D4A9E04E744}" srcOrd="0" destOrd="0" presId="urn:microsoft.com/office/officeart/2005/8/layout/vList5"/>
    <dgm:cxn modelId="{02AFE668-87F2-4531-80E7-82DCB519F7DD}" type="presOf" srcId="{271E6B66-133B-4284-944C-93532E603B37}" destId="{73E900A1-D5DC-4BE5-B594-324FBC1C5F28}" srcOrd="0" destOrd="0" presId="urn:microsoft.com/office/officeart/2005/8/layout/vList5"/>
    <dgm:cxn modelId="{36EC956F-34C2-446C-9791-5F72F2D12289}" type="presOf" srcId="{913A1C78-836B-41C0-A39F-56CF31885072}" destId="{21803D04-9D2D-4E23-8D61-5D4A9E04E744}" srcOrd="0" destOrd="1" presId="urn:microsoft.com/office/officeart/2005/8/layout/vList5"/>
    <dgm:cxn modelId="{D4757F75-09E3-4ADB-B0B1-36127218F1BE}" srcId="{3FF7C5F1-7F01-4CFF-AC2D-9B7FE332C878}" destId="{4D2D7EEE-33B4-4B81-AA96-F230F9705A63}" srcOrd="0" destOrd="0" parTransId="{7CDC7113-DA0F-43C8-9D92-DFEBF0B3CB13}" sibTransId="{C1B9C068-F9BC-43AA-AFB5-9C55B1BBD303}"/>
    <dgm:cxn modelId="{3C3A2F81-C2DD-441A-94AC-0D0F2B7BC843}" srcId="{3FF7C5F1-7F01-4CFF-AC2D-9B7FE332C878}" destId="{271E6B66-133B-4284-944C-93532E603B37}" srcOrd="2" destOrd="0" parTransId="{2C840D3D-1A11-4497-9963-2DAF07C57342}" sibTransId="{620F9707-1AAC-4703-AF51-1C92AB88C013}"/>
    <dgm:cxn modelId="{D6AC268E-FA23-4A43-A712-8E8F5282BC2D}" type="presOf" srcId="{F7557495-F318-42C1-992D-199523A5FA0D}" destId="{112066B5-C1DB-4B73-B481-4DF6F5B245B7}" srcOrd="0" destOrd="0" presId="urn:microsoft.com/office/officeart/2005/8/layout/vList5"/>
    <dgm:cxn modelId="{5BBF8ABC-4619-4FC3-ACCC-1D1E65134BB4}" type="presOf" srcId="{36B1A80F-DC01-4FCB-993A-B0EFAC2F42AE}" destId="{2563954D-AD31-429B-BFF4-C8256D47DB96}" srcOrd="0" destOrd="0" presId="urn:microsoft.com/office/officeart/2005/8/layout/vList5"/>
    <dgm:cxn modelId="{BE9FA5C1-ABEE-4712-A6E4-F01BE9D3E3EF}" srcId="{3FF7C5F1-7F01-4CFF-AC2D-9B7FE332C878}" destId="{B11ECF6D-6468-4250-A7E1-C455613CE278}" srcOrd="1" destOrd="0" parTransId="{AB047939-CE87-4DB1-AE65-01E9D575011D}" sibTransId="{CCC42A94-77BA-4F0C-A85F-85955A4B27E4}"/>
    <dgm:cxn modelId="{9715FBC8-535F-4C83-BC58-ACB59537B0D8}" srcId="{B11ECF6D-6468-4250-A7E1-C455613CE278}" destId="{36B1A80F-DC01-4FCB-993A-B0EFAC2F42AE}" srcOrd="0" destOrd="0" parTransId="{638695C7-33C4-4ABE-9A64-DAB319D89D09}" sibTransId="{566AB3BA-0C7F-4C93-8F51-99C928B2988F}"/>
    <dgm:cxn modelId="{EE6F3FD2-09CB-4220-994A-2549EE208D74}" srcId="{271E6B66-133B-4284-944C-93532E603B37}" destId="{86E21ADD-AC35-4EDD-8248-101DECF2106B}" srcOrd="0" destOrd="0" parTransId="{2894331E-C909-4E3A-8783-E209506D205F}" sibTransId="{FB9B65D9-0518-4451-A4CA-28834F3E7D3F}"/>
    <dgm:cxn modelId="{F57ABED2-837F-4439-8A75-C215345FEE0D}" type="presOf" srcId="{B11ECF6D-6468-4250-A7E1-C455613CE278}" destId="{8C8F46CA-1C61-4EF0-9638-0C7B94BF044A}" srcOrd="0" destOrd="0" presId="urn:microsoft.com/office/officeart/2005/8/layout/vList5"/>
    <dgm:cxn modelId="{9299BACD-6F14-49C7-9E6E-45846FC47F23}" type="presParOf" srcId="{154EACE0-23DF-4412-930E-DE8006D8D38A}" destId="{D78E85B1-C620-4B82-B162-CA9AD98FF8F1}" srcOrd="0" destOrd="0" presId="urn:microsoft.com/office/officeart/2005/8/layout/vList5"/>
    <dgm:cxn modelId="{5B1EACA7-B24E-4224-9F74-FEFB2CC47534}" type="presParOf" srcId="{D78E85B1-C620-4B82-B162-CA9AD98FF8F1}" destId="{65FD3E5B-4198-4AEC-9E7C-D33D1D1A912A}" srcOrd="0" destOrd="0" presId="urn:microsoft.com/office/officeart/2005/8/layout/vList5"/>
    <dgm:cxn modelId="{B053D377-677F-44A9-954E-83535FC1DC8E}" type="presParOf" srcId="{D78E85B1-C620-4B82-B162-CA9AD98FF8F1}" destId="{112066B5-C1DB-4B73-B481-4DF6F5B245B7}" srcOrd="1" destOrd="0" presId="urn:microsoft.com/office/officeart/2005/8/layout/vList5"/>
    <dgm:cxn modelId="{C7D0EB75-386F-49FC-AEBC-E6D8EB949D54}" type="presParOf" srcId="{154EACE0-23DF-4412-930E-DE8006D8D38A}" destId="{E896F71D-518B-4BBB-B1E8-D6F20A187D59}" srcOrd="1" destOrd="0" presId="urn:microsoft.com/office/officeart/2005/8/layout/vList5"/>
    <dgm:cxn modelId="{EEBA3428-A020-4104-BD23-B683E9109025}" type="presParOf" srcId="{154EACE0-23DF-4412-930E-DE8006D8D38A}" destId="{1782F1C4-B584-4D2C-B6C3-34170F987E66}" srcOrd="2" destOrd="0" presId="urn:microsoft.com/office/officeart/2005/8/layout/vList5"/>
    <dgm:cxn modelId="{257C1156-164F-4050-BB74-CD01A9001C55}" type="presParOf" srcId="{1782F1C4-B584-4D2C-B6C3-34170F987E66}" destId="{8C8F46CA-1C61-4EF0-9638-0C7B94BF044A}" srcOrd="0" destOrd="0" presId="urn:microsoft.com/office/officeart/2005/8/layout/vList5"/>
    <dgm:cxn modelId="{8747C2E9-A28C-4C07-9FB1-58219DA21551}" type="presParOf" srcId="{1782F1C4-B584-4D2C-B6C3-34170F987E66}" destId="{2563954D-AD31-429B-BFF4-C8256D47DB96}" srcOrd="1" destOrd="0" presId="urn:microsoft.com/office/officeart/2005/8/layout/vList5"/>
    <dgm:cxn modelId="{2ED9223C-0CC5-4C4D-8B83-E0352D7A2D58}" type="presParOf" srcId="{154EACE0-23DF-4412-930E-DE8006D8D38A}" destId="{0CA17103-3F2D-4F6D-B927-0C2E91B02572}" srcOrd="3" destOrd="0" presId="urn:microsoft.com/office/officeart/2005/8/layout/vList5"/>
    <dgm:cxn modelId="{E8AD253E-D61C-4ACF-A552-9ED3F1FE728D}" type="presParOf" srcId="{154EACE0-23DF-4412-930E-DE8006D8D38A}" destId="{47449E98-3B80-4A01-8A70-86AF0D977F9C}" srcOrd="4" destOrd="0" presId="urn:microsoft.com/office/officeart/2005/8/layout/vList5"/>
    <dgm:cxn modelId="{2EC0AB00-947A-41EE-8DA4-A819D6A5FD04}" type="presParOf" srcId="{47449E98-3B80-4A01-8A70-86AF0D977F9C}" destId="{73E900A1-D5DC-4BE5-B594-324FBC1C5F28}" srcOrd="0" destOrd="0" presId="urn:microsoft.com/office/officeart/2005/8/layout/vList5"/>
    <dgm:cxn modelId="{3B2F7EFB-7B7A-4E07-9B90-31C938877E4E}" type="presParOf" srcId="{47449E98-3B80-4A01-8A70-86AF0D977F9C}" destId="{21803D04-9D2D-4E23-8D61-5D4A9E04E74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3C6FEE-2E1A-452E-985E-B293CBE6DAD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ECE084E-5AFB-417A-8EE3-5BD22C72349E}">
      <dgm:prSet/>
      <dgm:spPr/>
      <dgm:t>
        <a:bodyPr/>
        <a:lstStyle/>
        <a:p>
          <a:r>
            <a:rPr lang="en-US"/>
            <a:t>Homeless Prevention</a:t>
          </a:r>
        </a:p>
      </dgm:t>
    </dgm:pt>
    <dgm:pt modelId="{0E2CDA4E-5614-46E7-B58A-A4AD59E81877}" type="parTrans" cxnId="{6E898388-DD9A-494D-9A6C-6E772F4C4CB4}">
      <dgm:prSet/>
      <dgm:spPr/>
      <dgm:t>
        <a:bodyPr/>
        <a:lstStyle/>
        <a:p>
          <a:endParaRPr lang="en-US"/>
        </a:p>
      </dgm:t>
    </dgm:pt>
    <dgm:pt modelId="{1CAA4B10-6C35-40A5-9963-E22BD6D47F21}" type="sibTrans" cxnId="{6E898388-DD9A-494D-9A6C-6E772F4C4CB4}">
      <dgm:prSet/>
      <dgm:spPr/>
      <dgm:t>
        <a:bodyPr/>
        <a:lstStyle/>
        <a:p>
          <a:endParaRPr lang="en-US"/>
        </a:p>
      </dgm:t>
    </dgm:pt>
    <dgm:pt modelId="{D4DB37CE-6FA0-427B-8D20-59E730AB6F28}">
      <dgm:prSet/>
      <dgm:spPr/>
      <dgm:t>
        <a:bodyPr/>
        <a:lstStyle/>
        <a:p>
          <a:r>
            <a:rPr lang="en-US"/>
            <a:t>Rapid Re-Housing</a:t>
          </a:r>
        </a:p>
      </dgm:t>
    </dgm:pt>
    <dgm:pt modelId="{5449B6AF-F910-4D98-8877-2704E4DDB1E5}" type="parTrans" cxnId="{A8E7F7BA-9B63-4967-BF8F-20D77EE7AC80}">
      <dgm:prSet/>
      <dgm:spPr/>
      <dgm:t>
        <a:bodyPr/>
        <a:lstStyle/>
        <a:p>
          <a:endParaRPr lang="en-US"/>
        </a:p>
      </dgm:t>
    </dgm:pt>
    <dgm:pt modelId="{900895DC-8534-445F-8772-61EDE05C970F}" type="sibTrans" cxnId="{A8E7F7BA-9B63-4967-BF8F-20D77EE7AC80}">
      <dgm:prSet/>
      <dgm:spPr/>
      <dgm:t>
        <a:bodyPr/>
        <a:lstStyle/>
        <a:p>
          <a:endParaRPr lang="en-US"/>
        </a:p>
      </dgm:t>
    </dgm:pt>
    <dgm:pt modelId="{E85C4A2A-3851-45D8-8B72-60854D6EFBE6}">
      <dgm:prSet/>
      <dgm:spPr/>
      <dgm:t>
        <a:bodyPr/>
        <a:lstStyle/>
        <a:p>
          <a:r>
            <a:rPr lang="en-US"/>
            <a:t>Homeless Outreach</a:t>
          </a:r>
        </a:p>
      </dgm:t>
    </dgm:pt>
    <dgm:pt modelId="{531F608B-A927-4F15-AE43-AAD2583F3392}" type="parTrans" cxnId="{92E99B1B-8C4E-49D1-86FC-FD01E40EDE54}">
      <dgm:prSet/>
      <dgm:spPr/>
      <dgm:t>
        <a:bodyPr/>
        <a:lstStyle/>
        <a:p>
          <a:endParaRPr lang="en-US"/>
        </a:p>
      </dgm:t>
    </dgm:pt>
    <dgm:pt modelId="{A0C05729-8E0D-4645-B32B-5817BE07542B}" type="sibTrans" cxnId="{92E99B1B-8C4E-49D1-86FC-FD01E40EDE54}">
      <dgm:prSet/>
      <dgm:spPr/>
      <dgm:t>
        <a:bodyPr/>
        <a:lstStyle/>
        <a:p>
          <a:endParaRPr lang="en-US"/>
        </a:p>
      </dgm:t>
    </dgm:pt>
    <dgm:pt modelId="{E393C232-43D0-46CF-9EAA-5FC356D5BA07}">
      <dgm:prSet/>
      <dgm:spPr/>
      <dgm:t>
        <a:bodyPr/>
        <a:lstStyle/>
        <a:p>
          <a:r>
            <a:rPr lang="en-US"/>
            <a:t>Shelter Operations</a:t>
          </a:r>
        </a:p>
      </dgm:t>
    </dgm:pt>
    <dgm:pt modelId="{7E7BA48A-8CDD-4BF5-9AC5-B622C8A01F4F}" type="parTrans" cxnId="{AFFDD5B0-F659-4567-B8B4-D013AD443934}">
      <dgm:prSet/>
      <dgm:spPr/>
      <dgm:t>
        <a:bodyPr/>
        <a:lstStyle/>
        <a:p>
          <a:endParaRPr lang="en-US"/>
        </a:p>
      </dgm:t>
    </dgm:pt>
    <dgm:pt modelId="{225B5497-5777-48AF-B525-67C659881AE2}" type="sibTrans" cxnId="{AFFDD5B0-F659-4567-B8B4-D013AD443934}">
      <dgm:prSet/>
      <dgm:spPr/>
      <dgm:t>
        <a:bodyPr/>
        <a:lstStyle/>
        <a:p>
          <a:endParaRPr lang="en-US"/>
        </a:p>
      </dgm:t>
    </dgm:pt>
    <dgm:pt modelId="{AB53F691-FC34-4034-B621-FEE1A01A6AE2}" type="pres">
      <dgm:prSet presAssocID="{0D3C6FEE-2E1A-452E-985E-B293CBE6DADF}" presName="linear" presStyleCnt="0">
        <dgm:presLayoutVars>
          <dgm:animLvl val="lvl"/>
          <dgm:resizeHandles val="exact"/>
        </dgm:presLayoutVars>
      </dgm:prSet>
      <dgm:spPr/>
    </dgm:pt>
    <dgm:pt modelId="{E29C1F2B-BF22-4BE3-87A9-E0B2A8B31FEF}" type="pres">
      <dgm:prSet presAssocID="{AECE084E-5AFB-417A-8EE3-5BD22C72349E}" presName="parentText" presStyleLbl="node1" presStyleIdx="0" presStyleCnt="4">
        <dgm:presLayoutVars>
          <dgm:chMax val="0"/>
          <dgm:bulletEnabled val="1"/>
        </dgm:presLayoutVars>
      </dgm:prSet>
      <dgm:spPr/>
    </dgm:pt>
    <dgm:pt modelId="{800812E4-3FC7-4024-B5E2-63D55616AE7B}" type="pres">
      <dgm:prSet presAssocID="{1CAA4B10-6C35-40A5-9963-E22BD6D47F21}" presName="spacer" presStyleCnt="0"/>
      <dgm:spPr/>
    </dgm:pt>
    <dgm:pt modelId="{646EEF3A-06EB-4508-B009-D6BDDDAC7BA7}" type="pres">
      <dgm:prSet presAssocID="{D4DB37CE-6FA0-427B-8D20-59E730AB6F28}" presName="parentText" presStyleLbl="node1" presStyleIdx="1" presStyleCnt="4">
        <dgm:presLayoutVars>
          <dgm:chMax val="0"/>
          <dgm:bulletEnabled val="1"/>
        </dgm:presLayoutVars>
      </dgm:prSet>
      <dgm:spPr/>
    </dgm:pt>
    <dgm:pt modelId="{58D1A163-1BD5-4A9F-96CF-5565BE2FB472}" type="pres">
      <dgm:prSet presAssocID="{900895DC-8534-445F-8772-61EDE05C970F}" presName="spacer" presStyleCnt="0"/>
      <dgm:spPr/>
    </dgm:pt>
    <dgm:pt modelId="{C14C231E-9EFD-4FB8-B0EC-3480EFB73AC8}" type="pres">
      <dgm:prSet presAssocID="{E85C4A2A-3851-45D8-8B72-60854D6EFBE6}" presName="parentText" presStyleLbl="node1" presStyleIdx="2" presStyleCnt="4">
        <dgm:presLayoutVars>
          <dgm:chMax val="0"/>
          <dgm:bulletEnabled val="1"/>
        </dgm:presLayoutVars>
      </dgm:prSet>
      <dgm:spPr/>
    </dgm:pt>
    <dgm:pt modelId="{714528C8-7F03-4534-8EE9-EF06F36F9686}" type="pres">
      <dgm:prSet presAssocID="{A0C05729-8E0D-4645-B32B-5817BE07542B}" presName="spacer" presStyleCnt="0"/>
      <dgm:spPr/>
    </dgm:pt>
    <dgm:pt modelId="{D9329220-1E23-443B-8787-7740F39CE59F}" type="pres">
      <dgm:prSet presAssocID="{E393C232-43D0-46CF-9EAA-5FC356D5BA07}" presName="parentText" presStyleLbl="node1" presStyleIdx="3" presStyleCnt="4">
        <dgm:presLayoutVars>
          <dgm:chMax val="0"/>
          <dgm:bulletEnabled val="1"/>
        </dgm:presLayoutVars>
      </dgm:prSet>
      <dgm:spPr/>
    </dgm:pt>
  </dgm:ptLst>
  <dgm:cxnLst>
    <dgm:cxn modelId="{92E99B1B-8C4E-49D1-86FC-FD01E40EDE54}" srcId="{0D3C6FEE-2E1A-452E-985E-B293CBE6DADF}" destId="{E85C4A2A-3851-45D8-8B72-60854D6EFBE6}" srcOrd="2" destOrd="0" parTransId="{531F608B-A927-4F15-AE43-AAD2583F3392}" sibTransId="{A0C05729-8E0D-4645-B32B-5817BE07542B}"/>
    <dgm:cxn modelId="{BA64AC67-8A61-48B2-9EE1-29B806B749A5}" type="presOf" srcId="{AECE084E-5AFB-417A-8EE3-5BD22C72349E}" destId="{E29C1F2B-BF22-4BE3-87A9-E0B2A8B31FEF}" srcOrd="0" destOrd="0" presId="urn:microsoft.com/office/officeart/2005/8/layout/vList2"/>
    <dgm:cxn modelId="{2980E37F-A533-4238-91CD-BCB6F9CF91C5}" type="presOf" srcId="{E393C232-43D0-46CF-9EAA-5FC356D5BA07}" destId="{D9329220-1E23-443B-8787-7740F39CE59F}" srcOrd="0" destOrd="0" presId="urn:microsoft.com/office/officeart/2005/8/layout/vList2"/>
    <dgm:cxn modelId="{6E898388-DD9A-494D-9A6C-6E772F4C4CB4}" srcId="{0D3C6FEE-2E1A-452E-985E-B293CBE6DADF}" destId="{AECE084E-5AFB-417A-8EE3-5BD22C72349E}" srcOrd="0" destOrd="0" parTransId="{0E2CDA4E-5614-46E7-B58A-A4AD59E81877}" sibTransId="{1CAA4B10-6C35-40A5-9963-E22BD6D47F21}"/>
    <dgm:cxn modelId="{DD3FCF99-02EA-498A-ADF6-57D2B8062241}" type="presOf" srcId="{D4DB37CE-6FA0-427B-8D20-59E730AB6F28}" destId="{646EEF3A-06EB-4508-B009-D6BDDDAC7BA7}" srcOrd="0" destOrd="0" presId="urn:microsoft.com/office/officeart/2005/8/layout/vList2"/>
    <dgm:cxn modelId="{730E87A8-8648-49B1-A403-AD4630EB3811}" type="presOf" srcId="{0D3C6FEE-2E1A-452E-985E-B293CBE6DADF}" destId="{AB53F691-FC34-4034-B621-FEE1A01A6AE2}" srcOrd="0" destOrd="0" presId="urn:microsoft.com/office/officeart/2005/8/layout/vList2"/>
    <dgm:cxn modelId="{AFFDD5B0-F659-4567-B8B4-D013AD443934}" srcId="{0D3C6FEE-2E1A-452E-985E-B293CBE6DADF}" destId="{E393C232-43D0-46CF-9EAA-5FC356D5BA07}" srcOrd="3" destOrd="0" parTransId="{7E7BA48A-8CDD-4BF5-9AC5-B622C8A01F4F}" sibTransId="{225B5497-5777-48AF-B525-67C659881AE2}"/>
    <dgm:cxn modelId="{A8E7F7BA-9B63-4967-BF8F-20D77EE7AC80}" srcId="{0D3C6FEE-2E1A-452E-985E-B293CBE6DADF}" destId="{D4DB37CE-6FA0-427B-8D20-59E730AB6F28}" srcOrd="1" destOrd="0" parTransId="{5449B6AF-F910-4D98-8877-2704E4DDB1E5}" sibTransId="{900895DC-8534-445F-8772-61EDE05C970F}"/>
    <dgm:cxn modelId="{CA0167E6-FB3E-48E5-BE2C-CC8AEEED30CB}" type="presOf" srcId="{E85C4A2A-3851-45D8-8B72-60854D6EFBE6}" destId="{C14C231E-9EFD-4FB8-B0EC-3480EFB73AC8}" srcOrd="0" destOrd="0" presId="urn:microsoft.com/office/officeart/2005/8/layout/vList2"/>
    <dgm:cxn modelId="{58243D9D-D5E6-4A16-A032-88745ED81F75}" type="presParOf" srcId="{AB53F691-FC34-4034-B621-FEE1A01A6AE2}" destId="{E29C1F2B-BF22-4BE3-87A9-E0B2A8B31FEF}" srcOrd="0" destOrd="0" presId="urn:microsoft.com/office/officeart/2005/8/layout/vList2"/>
    <dgm:cxn modelId="{6C764321-A1A6-4325-B75D-BA5AFD27ED8A}" type="presParOf" srcId="{AB53F691-FC34-4034-B621-FEE1A01A6AE2}" destId="{800812E4-3FC7-4024-B5E2-63D55616AE7B}" srcOrd="1" destOrd="0" presId="urn:microsoft.com/office/officeart/2005/8/layout/vList2"/>
    <dgm:cxn modelId="{E7E33BE3-1290-4051-BB3E-5F5A156E03A8}" type="presParOf" srcId="{AB53F691-FC34-4034-B621-FEE1A01A6AE2}" destId="{646EEF3A-06EB-4508-B009-D6BDDDAC7BA7}" srcOrd="2" destOrd="0" presId="urn:microsoft.com/office/officeart/2005/8/layout/vList2"/>
    <dgm:cxn modelId="{F03457AD-C1FE-434C-85E6-AAFA262DA52C}" type="presParOf" srcId="{AB53F691-FC34-4034-B621-FEE1A01A6AE2}" destId="{58D1A163-1BD5-4A9F-96CF-5565BE2FB472}" srcOrd="3" destOrd="0" presId="urn:microsoft.com/office/officeart/2005/8/layout/vList2"/>
    <dgm:cxn modelId="{D3A191B6-468C-4665-81BB-4DC8F9BC7402}" type="presParOf" srcId="{AB53F691-FC34-4034-B621-FEE1A01A6AE2}" destId="{C14C231E-9EFD-4FB8-B0EC-3480EFB73AC8}" srcOrd="4" destOrd="0" presId="urn:microsoft.com/office/officeart/2005/8/layout/vList2"/>
    <dgm:cxn modelId="{F0C0B545-1671-4962-AC80-DB39790334CA}" type="presParOf" srcId="{AB53F691-FC34-4034-B621-FEE1A01A6AE2}" destId="{714528C8-7F03-4534-8EE9-EF06F36F9686}" srcOrd="5" destOrd="0" presId="urn:microsoft.com/office/officeart/2005/8/layout/vList2"/>
    <dgm:cxn modelId="{3AD609A2-9DD1-4479-A0E4-DD0FAE530984}" type="presParOf" srcId="{AB53F691-FC34-4034-B621-FEE1A01A6AE2}" destId="{D9329220-1E23-443B-8787-7740F39CE59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2D1CD9-C412-437B-9081-6F6F6543E01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ED0DD3F-99D6-4165-935B-37C4B8384BBC}">
      <dgm:prSet/>
      <dgm:spPr>
        <a:ln w="25400">
          <a:solidFill>
            <a:schemeClr val="accent2"/>
          </a:solidFill>
        </a:ln>
      </dgm:spPr>
      <dgm:t>
        <a:bodyPr/>
        <a:lstStyle/>
        <a:p>
          <a:r>
            <a:rPr lang="en-US" dirty="0"/>
            <a:t>Public Meetings:</a:t>
          </a:r>
        </a:p>
      </dgm:t>
    </dgm:pt>
    <dgm:pt modelId="{5D575AA9-387A-4FD5-A7A8-B84D78AD74B6}" type="parTrans" cxnId="{F4BF05BB-3F72-4DC4-90AF-6A8195976962}">
      <dgm:prSet/>
      <dgm:spPr/>
      <dgm:t>
        <a:bodyPr/>
        <a:lstStyle/>
        <a:p>
          <a:endParaRPr lang="en-US"/>
        </a:p>
      </dgm:t>
    </dgm:pt>
    <dgm:pt modelId="{A73FEB76-DFF6-4402-AF53-929D60295DB5}" type="sibTrans" cxnId="{F4BF05BB-3F72-4DC4-90AF-6A8195976962}">
      <dgm:prSet/>
      <dgm:spPr/>
      <dgm:t>
        <a:bodyPr/>
        <a:lstStyle/>
        <a:p>
          <a:endParaRPr lang="en-US"/>
        </a:p>
      </dgm:t>
    </dgm:pt>
    <dgm:pt modelId="{036FAC57-78DC-4953-AE1B-F5E3D22D901F}">
      <dgm:prSet/>
      <dgm:spPr>
        <a:ln w="25400">
          <a:solidFill>
            <a:schemeClr val="accent2"/>
          </a:solidFill>
        </a:ln>
      </dgm:spPr>
      <dgm:t>
        <a:bodyPr/>
        <a:lstStyle/>
        <a:p>
          <a:r>
            <a:rPr lang="en-US" dirty="0"/>
            <a:t>Winter/Spring 2021-2022</a:t>
          </a:r>
        </a:p>
      </dgm:t>
    </dgm:pt>
    <dgm:pt modelId="{C810248A-7057-4065-9A55-2F460042CC81}" type="parTrans" cxnId="{4F7AB362-EF2C-4AA4-AFA1-437C4FBE9E83}">
      <dgm:prSet/>
      <dgm:spPr/>
      <dgm:t>
        <a:bodyPr/>
        <a:lstStyle/>
        <a:p>
          <a:endParaRPr lang="en-US"/>
        </a:p>
      </dgm:t>
    </dgm:pt>
    <dgm:pt modelId="{1075ECEA-EB8C-4F46-9023-C47D070CCB56}" type="sibTrans" cxnId="{4F7AB362-EF2C-4AA4-AFA1-437C4FBE9E83}">
      <dgm:prSet/>
      <dgm:spPr/>
      <dgm:t>
        <a:bodyPr/>
        <a:lstStyle/>
        <a:p>
          <a:endParaRPr lang="en-US"/>
        </a:p>
      </dgm:t>
    </dgm:pt>
    <dgm:pt modelId="{423A32D3-9C2F-49BE-ADC6-C79E43BDD82D}">
      <dgm:prSet/>
      <dgm:spPr/>
      <dgm:t>
        <a:bodyPr/>
        <a:lstStyle/>
        <a:p>
          <a:r>
            <a:rPr lang="en-US" dirty="0"/>
            <a:t>Public Notice of Draft:</a:t>
          </a:r>
        </a:p>
      </dgm:t>
    </dgm:pt>
    <dgm:pt modelId="{E0C94AD2-3BEC-4F9E-9807-514EAD586E5D}" type="parTrans" cxnId="{4EEC09F0-1D36-4FBF-8CDA-4117712CCD63}">
      <dgm:prSet/>
      <dgm:spPr/>
      <dgm:t>
        <a:bodyPr/>
        <a:lstStyle/>
        <a:p>
          <a:endParaRPr lang="en-US"/>
        </a:p>
      </dgm:t>
    </dgm:pt>
    <dgm:pt modelId="{5594A4B5-DB74-450B-8325-2AD1CEF54C2D}" type="sibTrans" cxnId="{4EEC09F0-1D36-4FBF-8CDA-4117712CCD63}">
      <dgm:prSet/>
      <dgm:spPr/>
      <dgm:t>
        <a:bodyPr/>
        <a:lstStyle/>
        <a:p>
          <a:endParaRPr lang="en-US"/>
        </a:p>
      </dgm:t>
    </dgm:pt>
    <dgm:pt modelId="{97A86EF2-B3E6-4859-A83A-ED1A746A1B03}">
      <dgm:prSet/>
      <dgm:spPr/>
      <dgm:t>
        <a:bodyPr/>
        <a:lstStyle/>
        <a:p>
          <a:r>
            <a:rPr lang="en-US" dirty="0"/>
            <a:t>May 2022</a:t>
          </a:r>
        </a:p>
      </dgm:t>
    </dgm:pt>
    <dgm:pt modelId="{894DA293-7C1F-436C-B4F0-1D0AAB8C4108}" type="parTrans" cxnId="{AE4616F9-2460-4934-89FF-A13A1C39A8C2}">
      <dgm:prSet/>
      <dgm:spPr/>
      <dgm:t>
        <a:bodyPr/>
        <a:lstStyle/>
        <a:p>
          <a:endParaRPr lang="en-US"/>
        </a:p>
      </dgm:t>
    </dgm:pt>
    <dgm:pt modelId="{ACF789BF-527B-472B-8EA6-EA83FBF2801E}" type="sibTrans" cxnId="{AE4616F9-2460-4934-89FF-A13A1C39A8C2}">
      <dgm:prSet/>
      <dgm:spPr/>
      <dgm:t>
        <a:bodyPr/>
        <a:lstStyle/>
        <a:p>
          <a:endParaRPr lang="en-US"/>
        </a:p>
      </dgm:t>
    </dgm:pt>
    <dgm:pt modelId="{1C81D0DB-1CDE-40D7-9800-76C7B339BF15}">
      <dgm:prSet/>
      <dgm:spPr/>
      <dgm:t>
        <a:bodyPr/>
        <a:lstStyle/>
        <a:p>
          <a:r>
            <a:rPr lang="en-US" dirty="0"/>
            <a:t>Public Hearing on Draft:</a:t>
          </a:r>
        </a:p>
      </dgm:t>
    </dgm:pt>
    <dgm:pt modelId="{53A2D54D-9B4F-498F-A9E5-AA8139A4EF73}" type="parTrans" cxnId="{F11D1FDD-9CC2-4468-B377-BF9570B7328D}">
      <dgm:prSet/>
      <dgm:spPr/>
      <dgm:t>
        <a:bodyPr/>
        <a:lstStyle/>
        <a:p>
          <a:endParaRPr lang="en-US"/>
        </a:p>
      </dgm:t>
    </dgm:pt>
    <dgm:pt modelId="{E0BCD4C8-6204-4ECD-B77D-DECEC57DC13C}" type="sibTrans" cxnId="{F11D1FDD-9CC2-4468-B377-BF9570B7328D}">
      <dgm:prSet/>
      <dgm:spPr/>
      <dgm:t>
        <a:bodyPr/>
        <a:lstStyle/>
        <a:p>
          <a:endParaRPr lang="en-US"/>
        </a:p>
      </dgm:t>
    </dgm:pt>
    <dgm:pt modelId="{55060275-F09D-4846-A85A-BFA77D9BAD85}">
      <dgm:prSet/>
      <dgm:spPr/>
      <dgm:t>
        <a:bodyPr/>
        <a:lstStyle/>
        <a:p>
          <a:r>
            <a:rPr lang="en-US" dirty="0"/>
            <a:t>June 2022</a:t>
          </a:r>
        </a:p>
      </dgm:t>
    </dgm:pt>
    <dgm:pt modelId="{EE366828-EA12-4243-A3C6-FE6844640DB0}" type="parTrans" cxnId="{6D371DD6-B006-4FD0-A2FE-7D09F9D533B8}">
      <dgm:prSet/>
      <dgm:spPr/>
      <dgm:t>
        <a:bodyPr/>
        <a:lstStyle/>
        <a:p>
          <a:endParaRPr lang="en-US"/>
        </a:p>
      </dgm:t>
    </dgm:pt>
    <dgm:pt modelId="{21886C03-0040-4091-9A4F-83926FDFE98F}" type="sibTrans" cxnId="{6D371DD6-B006-4FD0-A2FE-7D09F9D533B8}">
      <dgm:prSet/>
      <dgm:spPr/>
      <dgm:t>
        <a:bodyPr/>
        <a:lstStyle/>
        <a:p>
          <a:endParaRPr lang="en-US"/>
        </a:p>
      </dgm:t>
    </dgm:pt>
    <dgm:pt modelId="{3CC8A643-5EED-486B-A243-F568D87FB145}">
      <dgm:prSet/>
      <dgm:spPr/>
      <dgm:t>
        <a:bodyPr/>
        <a:lstStyle/>
        <a:p>
          <a:r>
            <a:rPr lang="en-US" dirty="0"/>
            <a:t>Submitted:</a:t>
          </a:r>
        </a:p>
      </dgm:t>
    </dgm:pt>
    <dgm:pt modelId="{59247D37-FD32-42F7-998D-513D9E947B2D}" type="parTrans" cxnId="{E760B237-C7EF-4063-92A0-32987004AFD7}">
      <dgm:prSet/>
      <dgm:spPr/>
      <dgm:t>
        <a:bodyPr/>
        <a:lstStyle/>
        <a:p>
          <a:endParaRPr lang="en-US"/>
        </a:p>
      </dgm:t>
    </dgm:pt>
    <dgm:pt modelId="{067FD56D-523A-4E87-BE05-D21E57E5FA2D}" type="sibTrans" cxnId="{E760B237-C7EF-4063-92A0-32987004AFD7}">
      <dgm:prSet/>
      <dgm:spPr/>
      <dgm:t>
        <a:bodyPr/>
        <a:lstStyle/>
        <a:p>
          <a:endParaRPr lang="en-US"/>
        </a:p>
      </dgm:t>
    </dgm:pt>
    <dgm:pt modelId="{2E4AA0F1-5F69-42BB-BA6A-128F0317331E}">
      <dgm:prSet/>
      <dgm:spPr/>
      <dgm:t>
        <a:bodyPr/>
        <a:lstStyle/>
        <a:p>
          <a:r>
            <a:rPr lang="en-US" dirty="0"/>
            <a:t>August 2022</a:t>
          </a:r>
        </a:p>
      </dgm:t>
    </dgm:pt>
    <dgm:pt modelId="{56E89DEE-3BB9-488C-AE66-EC9CE0AA6C26}" type="parTrans" cxnId="{8F15368D-51C0-41F4-9212-1F1A97A8B47E}">
      <dgm:prSet/>
      <dgm:spPr/>
      <dgm:t>
        <a:bodyPr/>
        <a:lstStyle/>
        <a:p>
          <a:endParaRPr lang="en-US"/>
        </a:p>
      </dgm:t>
    </dgm:pt>
    <dgm:pt modelId="{F9A86D19-0175-4666-982E-9A5ADEAC3777}" type="sibTrans" cxnId="{8F15368D-51C0-41F4-9212-1F1A97A8B47E}">
      <dgm:prSet/>
      <dgm:spPr/>
      <dgm:t>
        <a:bodyPr/>
        <a:lstStyle/>
        <a:p>
          <a:endParaRPr lang="en-US"/>
        </a:p>
      </dgm:t>
    </dgm:pt>
    <dgm:pt modelId="{9B940074-362C-4B09-BE22-94BDDACB1CD8}">
      <dgm:prSet/>
      <dgm:spPr/>
      <dgm:t>
        <a:bodyPr/>
        <a:lstStyle/>
        <a:p>
          <a:r>
            <a:rPr lang="en-US" dirty="0"/>
            <a:t>Assembly Approval:</a:t>
          </a:r>
        </a:p>
      </dgm:t>
    </dgm:pt>
    <dgm:pt modelId="{E1965849-01DB-46D6-AA6D-DA8CE1BE771B}" type="parTrans" cxnId="{58FE2D4D-D75E-48C0-AB5A-EC710C1E3AC8}">
      <dgm:prSet/>
      <dgm:spPr/>
      <dgm:t>
        <a:bodyPr/>
        <a:lstStyle/>
        <a:p>
          <a:endParaRPr lang="en-US"/>
        </a:p>
      </dgm:t>
    </dgm:pt>
    <dgm:pt modelId="{8B16AFCD-0AE1-453C-B5A2-CCFA0F520E88}" type="sibTrans" cxnId="{58FE2D4D-D75E-48C0-AB5A-EC710C1E3AC8}">
      <dgm:prSet/>
      <dgm:spPr/>
      <dgm:t>
        <a:bodyPr/>
        <a:lstStyle/>
        <a:p>
          <a:endParaRPr lang="en-US"/>
        </a:p>
      </dgm:t>
    </dgm:pt>
    <dgm:pt modelId="{9C317429-C35F-4EA5-A74E-281E03781FFE}">
      <dgm:prSet/>
      <dgm:spPr/>
      <dgm:t>
        <a:bodyPr/>
        <a:lstStyle/>
        <a:p>
          <a:r>
            <a:rPr lang="en-US" dirty="0"/>
            <a:t>July 2022</a:t>
          </a:r>
        </a:p>
      </dgm:t>
    </dgm:pt>
    <dgm:pt modelId="{06E8562C-866B-4000-B82E-21757D71FD0B}" type="parTrans" cxnId="{7452D580-0E8C-464B-8E66-562E3AAFB054}">
      <dgm:prSet/>
      <dgm:spPr/>
      <dgm:t>
        <a:bodyPr/>
        <a:lstStyle/>
        <a:p>
          <a:endParaRPr lang="en-US"/>
        </a:p>
      </dgm:t>
    </dgm:pt>
    <dgm:pt modelId="{7CCB902F-8168-42EE-AD3C-E6B47C8D8F17}" type="sibTrans" cxnId="{7452D580-0E8C-464B-8E66-562E3AAFB054}">
      <dgm:prSet/>
      <dgm:spPr/>
      <dgm:t>
        <a:bodyPr/>
        <a:lstStyle/>
        <a:p>
          <a:endParaRPr lang="en-US"/>
        </a:p>
      </dgm:t>
    </dgm:pt>
    <dgm:pt modelId="{D5F935E3-60D3-4F05-BEFD-42EFB6155B93}" type="pres">
      <dgm:prSet presAssocID="{162D1CD9-C412-437B-9081-6F6F6543E01E}" presName="CompostProcess" presStyleCnt="0">
        <dgm:presLayoutVars>
          <dgm:dir/>
          <dgm:resizeHandles val="exact"/>
        </dgm:presLayoutVars>
      </dgm:prSet>
      <dgm:spPr/>
    </dgm:pt>
    <dgm:pt modelId="{C7975FF0-6BAE-4AB6-954F-AF16B00B2828}" type="pres">
      <dgm:prSet presAssocID="{162D1CD9-C412-437B-9081-6F6F6543E01E}" presName="arrow" presStyleLbl="bgShp" presStyleIdx="0" presStyleCnt="1"/>
      <dgm:spPr/>
    </dgm:pt>
    <dgm:pt modelId="{8F292E66-7FE3-4FBE-8094-1ECFAEFE893F}" type="pres">
      <dgm:prSet presAssocID="{162D1CD9-C412-437B-9081-6F6F6543E01E}" presName="linearProcess" presStyleCnt="0"/>
      <dgm:spPr/>
    </dgm:pt>
    <dgm:pt modelId="{976560DA-DA86-48C4-98CD-02F2A4CF3350}" type="pres">
      <dgm:prSet presAssocID="{1ED0DD3F-99D6-4165-935B-37C4B8384BBC}" presName="textNode" presStyleLbl="node1" presStyleIdx="0" presStyleCnt="5">
        <dgm:presLayoutVars>
          <dgm:bulletEnabled val="1"/>
        </dgm:presLayoutVars>
      </dgm:prSet>
      <dgm:spPr/>
    </dgm:pt>
    <dgm:pt modelId="{A8437DC0-EF7E-444F-BAB6-5E318BC2132D}" type="pres">
      <dgm:prSet presAssocID="{A73FEB76-DFF6-4402-AF53-929D60295DB5}" presName="sibTrans" presStyleCnt="0"/>
      <dgm:spPr/>
    </dgm:pt>
    <dgm:pt modelId="{CC58B8CC-54FF-48C7-808B-DCFB72733D8D}" type="pres">
      <dgm:prSet presAssocID="{423A32D3-9C2F-49BE-ADC6-C79E43BDD82D}" presName="textNode" presStyleLbl="node1" presStyleIdx="1" presStyleCnt="5">
        <dgm:presLayoutVars>
          <dgm:bulletEnabled val="1"/>
        </dgm:presLayoutVars>
      </dgm:prSet>
      <dgm:spPr/>
    </dgm:pt>
    <dgm:pt modelId="{19F022DA-9FE0-448D-9174-CF085FA92237}" type="pres">
      <dgm:prSet presAssocID="{5594A4B5-DB74-450B-8325-2AD1CEF54C2D}" presName="sibTrans" presStyleCnt="0"/>
      <dgm:spPr/>
    </dgm:pt>
    <dgm:pt modelId="{3320514C-1578-40CF-B36C-9EEE57ACFD94}" type="pres">
      <dgm:prSet presAssocID="{1C81D0DB-1CDE-40D7-9800-76C7B339BF15}" presName="textNode" presStyleLbl="node1" presStyleIdx="2" presStyleCnt="5">
        <dgm:presLayoutVars>
          <dgm:bulletEnabled val="1"/>
        </dgm:presLayoutVars>
      </dgm:prSet>
      <dgm:spPr/>
    </dgm:pt>
    <dgm:pt modelId="{1831FCD4-E1C3-4AEA-B783-91A7358C3BB4}" type="pres">
      <dgm:prSet presAssocID="{E0BCD4C8-6204-4ECD-B77D-DECEC57DC13C}" presName="sibTrans" presStyleCnt="0"/>
      <dgm:spPr/>
    </dgm:pt>
    <dgm:pt modelId="{CD1F791F-7D3C-4F44-B0EC-267DCFF2960E}" type="pres">
      <dgm:prSet presAssocID="{9B940074-362C-4B09-BE22-94BDDACB1CD8}" presName="textNode" presStyleLbl="node1" presStyleIdx="3" presStyleCnt="5">
        <dgm:presLayoutVars>
          <dgm:bulletEnabled val="1"/>
        </dgm:presLayoutVars>
      </dgm:prSet>
      <dgm:spPr/>
    </dgm:pt>
    <dgm:pt modelId="{C491EACF-B2DE-4325-9522-02B225554ADE}" type="pres">
      <dgm:prSet presAssocID="{8B16AFCD-0AE1-453C-B5A2-CCFA0F520E88}" presName="sibTrans" presStyleCnt="0"/>
      <dgm:spPr/>
    </dgm:pt>
    <dgm:pt modelId="{A9C591F4-3D6E-48F9-A7B0-017FD40B4BE7}" type="pres">
      <dgm:prSet presAssocID="{3CC8A643-5EED-486B-A243-F568D87FB145}" presName="textNode" presStyleLbl="node1" presStyleIdx="4" presStyleCnt="5">
        <dgm:presLayoutVars>
          <dgm:bulletEnabled val="1"/>
        </dgm:presLayoutVars>
      </dgm:prSet>
      <dgm:spPr/>
    </dgm:pt>
  </dgm:ptLst>
  <dgm:cxnLst>
    <dgm:cxn modelId="{61EB3926-CCB3-4806-9893-21EF60C8D976}" type="presOf" srcId="{1C81D0DB-1CDE-40D7-9800-76C7B339BF15}" destId="{3320514C-1578-40CF-B36C-9EEE57ACFD94}" srcOrd="0" destOrd="0" presId="urn:microsoft.com/office/officeart/2005/8/layout/hProcess9"/>
    <dgm:cxn modelId="{E81D212C-0FE9-4290-947E-85D0B48687A3}" type="presOf" srcId="{9C317429-C35F-4EA5-A74E-281E03781FFE}" destId="{CD1F791F-7D3C-4F44-B0EC-267DCFF2960E}" srcOrd="0" destOrd="1" presId="urn:microsoft.com/office/officeart/2005/8/layout/hProcess9"/>
    <dgm:cxn modelId="{E760B237-C7EF-4063-92A0-32987004AFD7}" srcId="{162D1CD9-C412-437B-9081-6F6F6543E01E}" destId="{3CC8A643-5EED-486B-A243-F568D87FB145}" srcOrd="4" destOrd="0" parTransId="{59247D37-FD32-42F7-998D-513D9E947B2D}" sibTransId="{067FD56D-523A-4E87-BE05-D21E57E5FA2D}"/>
    <dgm:cxn modelId="{4F7AB362-EF2C-4AA4-AFA1-437C4FBE9E83}" srcId="{1ED0DD3F-99D6-4165-935B-37C4B8384BBC}" destId="{036FAC57-78DC-4953-AE1B-F5E3D22D901F}" srcOrd="0" destOrd="0" parTransId="{C810248A-7057-4065-9A55-2F460042CC81}" sibTransId="{1075ECEA-EB8C-4F46-9023-C47D070CCB56}"/>
    <dgm:cxn modelId="{58FE2D4D-D75E-48C0-AB5A-EC710C1E3AC8}" srcId="{162D1CD9-C412-437B-9081-6F6F6543E01E}" destId="{9B940074-362C-4B09-BE22-94BDDACB1CD8}" srcOrd="3" destOrd="0" parTransId="{E1965849-01DB-46D6-AA6D-DA8CE1BE771B}" sibTransId="{8B16AFCD-0AE1-453C-B5A2-CCFA0F520E88}"/>
    <dgm:cxn modelId="{5E70744E-27E7-4ADA-AC9D-50EAE0364FBD}" type="presOf" srcId="{55060275-F09D-4846-A85A-BFA77D9BAD85}" destId="{3320514C-1578-40CF-B36C-9EEE57ACFD94}" srcOrd="0" destOrd="1" presId="urn:microsoft.com/office/officeart/2005/8/layout/hProcess9"/>
    <dgm:cxn modelId="{7452D580-0E8C-464B-8E66-562E3AAFB054}" srcId="{9B940074-362C-4B09-BE22-94BDDACB1CD8}" destId="{9C317429-C35F-4EA5-A74E-281E03781FFE}" srcOrd="0" destOrd="0" parTransId="{06E8562C-866B-4000-B82E-21757D71FD0B}" sibTransId="{7CCB902F-8168-42EE-AD3C-E6B47C8D8F17}"/>
    <dgm:cxn modelId="{61D05587-6949-45C5-A027-04D2EC058E83}" type="presOf" srcId="{162D1CD9-C412-437B-9081-6F6F6543E01E}" destId="{D5F935E3-60D3-4F05-BEFD-42EFB6155B93}" srcOrd="0" destOrd="0" presId="urn:microsoft.com/office/officeart/2005/8/layout/hProcess9"/>
    <dgm:cxn modelId="{8F15368D-51C0-41F4-9212-1F1A97A8B47E}" srcId="{3CC8A643-5EED-486B-A243-F568D87FB145}" destId="{2E4AA0F1-5F69-42BB-BA6A-128F0317331E}" srcOrd="0" destOrd="0" parTransId="{56E89DEE-3BB9-488C-AE66-EC9CE0AA6C26}" sibTransId="{F9A86D19-0175-4666-982E-9A5ADEAC3777}"/>
    <dgm:cxn modelId="{6889FF91-C680-4901-85A9-36783EAFD694}" type="presOf" srcId="{3CC8A643-5EED-486B-A243-F568D87FB145}" destId="{A9C591F4-3D6E-48F9-A7B0-017FD40B4BE7}" srcOrd="0" destOrd="0" presId="urn:microsoft.com/office/officeart/2005/8/layout/hProcess9"/>
    <dgm:cxn modelId="{FA1E03AF-C5C4-40B3-82E6-66C888CCE0E9}" type="presOf" srcId="{97A86EF2-B3E6-4859-A83A-ED1A746A1B03}" destId="{CC58B8CC-54FF-48C7-808B-DCFB72733D8D}" srcOrd="0" destOrd="1" presId="urn:microsoft.com/office/officeart/2005/8/layout/hProcess9"/>
    <dgm:cxn modelId="{F4BF05BB-3F72-4DC4-90AF-6A8195976962}" srcId="{162D1CD9-C412-437B-9081-6F6F6543E01E}" destId="{1ED0DD3F-99D6-4165-935B-37C4B8384BBC}" srcOrd="0" destOrd="0" parTransId="{5D575AA9-387A-4FD5-A7A8-B84D78AD74B6}" sibTransId="{A73FEB76-DFF6-4402-AF53-929D60295DB5}"/>
    <dgm:cxn modelId="{3197B7BD-F645-4D0A-BB7F-A5DD5865090D}" type="presOf" srcId="{036FAC57-78DC-4953-AE1B-F5E3D22D901F}" destId="{976560DA-DA86-48C4-98CD-02F2A4CF3350}" srcOrd="0" destOrd="1" presId="urn:microsoft.com/office/officeart/2005/8/layout/hProcess9"/>
    <dgm:cxn modelId="{D8CC10C2-4EA0-4BA9-A194-CA140EAF8FD9}" type="presOf" srcId="{2E4AA0F1-5F69-42BB-BA6A-128F0317331E}" destId="{A9C591F4-3D6E-48F9-A7B0-017FD40B4BE7}" srcOrd="0" destOrd="1" presId="urn:microsoft.com/office/officeart/2005/8/layout/hProcess9"/>
    <dgm:cxn modelId="{D6D40AC3-B74B-4012-AEF9-2253D35AA2A8}" type="presOf" srcId="{1ED0DD3F-99D6-4165-935B-37C4B8384BBC}" destId="{976560DA-DA86-48C4-98CD-02F2A4CF3350}" srcOrd="0" destOrd="0" presId="urn:microsoft.com/office/officeart/2005/8/layout/hProcess9"/>
    <dgm:cxn modelId="{8C6A41C3-1050-4A85-A508-D4338E3BC223}" type="presOf" srcId="{9B940074-362C-4B09-BE22-94BDDACB1CD8}" destId="{CD1F791F-7D3C-4F44-B0EC-267DCFF2960E}" srcOrd="0" destOrd="0" presId="urn:microsoft.com/office/officeart/2005/8/layout/hProcess9"/>
    <dgm:cxn modelId="{205900C7-F9A6-46E4-B381-525F4204B930}" type="presOf" srcId="{423A32D3-9C2F-49BE-ADC6-C79E43BDD82D}" destId="{CC58B8CC-54FF-48C7-808B-DCFB72733D8D}" srcOrd="0" destOrd="0" presId="urn:microsoft.com/office/officeart/2005/8/layout/hProcess9"/>
    <dgm:cxn modelId="{6D371DD6-B006-4FD0-A2FE-7D09F9D533B8}" srcId="{1C81D0DB-1CDE-40D7-9800-76C7B339BF15}" destId="{55060275-F09D-4846-A85A-BFA77D9BAD85}" srcOrd="0" destOrd="0" parTransId="{EE366828-EA12-4243-A3C6-FE6844640DB0}" sibTransId="{21886C03-0040-4091-9A4F-83926FDFE98F}"/>
    <dgm:cxn modelId="{F11D1FDD-9CC2-4468-B377-BF9570B7328D}" srcId="{162D1CD9-C412-437B-9081-6F6F6543E01E}" destId="{1C81D0DB-1CDE-40D7-9800-76C7B339BF15}" srcOrd="2" destOrd="0" parTransId="{53A2D54D-9B4F-498F-A9E5-AA8139A4EF73}" sibTransId="{E0BCD4C8-6204-4ECD-B77D-DECEC57DC13C}"/>
    <dgm:cxn modelId="{4EEC09F0-1D36-4FBF-8CDA-4117712CCD63}" srcId="{162D1CD9-C412-437B-9081-6F6F6543E01E}" destId="{423A32D3-9C2F-49BE-ADC6-C79E43BDD82D}" srcOrd="1" destOrd="0" parTransId="{E0C94AD2-3BEC-4F9E-9807-514EAD586E5D}" sibTransId="{5594A4B5-DB74-450B-8325-2AD1CEF54C2D}"/>
    <dgm:cxn modelId="{AE4616F9-2460-4934-89FF-A13A1C39A8C2}" srcId="{423A32D3-9C2F-49BE-ADC6-C79E43BDD82D}" destId="{97A86EF2-B3E6-4859-A83A-ED1A746A1B03}" srcOrd="0" destOrd="0" parTransId="{894DA293-7C1F-436C-B4F0-1D0AAB8C4108}" sibTransId="{ACF789BF-527B-472B-8EA6-EA83FBF2801E}"/>
    <dgm:cxn modelId="{2674CADC-FD85-4D47-A0B2-E74442322642}" type="presParOf" srcId="{D5F935E3-60D3-4F05-BEFD-42EFB6155B93}" destId="{C7975FF0-6BAE-4AB6-954F-AF16B00B2828}" srcOrd="0" destOrd="0" presId="urn:microsoft.com/office/officeart/2005/8/layout/hProcess9"/>
    <dgm:cxn modelId="{EB7BC2FF-3461-4FB0-B8E8-16496635EDB0}" type="presParOf" srcId="{D5F935E3-60D3-4F05-BEFD-42EFB6155B93}" destId="{8F292E66-7FE3-4FBE-8094-1ECFAEFE893F}" srcOrd="1" destOrd="0" presId="urn:microsoft.com/office/officeart/2005/8/layout/hProcess9"/>
    <dgm:cxn modelId="{39A99B85-8E1F-481B-83F8-CACA8E305A67}" type="presParOf" srcId="{8F292E66-7FE3-4FBE-8094-1ECFAEFE893F}" destId="{976560DA-DA86-48C4-98CD-02F2A4CF3350}" srcOrd="0" destOrd="0" presId="urn:microsoft.com/office/officeart/2005/8/layout/hProcess9"/>
    <dgm:cxn modelId="{30491B84-7844-447A-BB3E-DE42ED6A1EF8}" type="presParOf" srcId="{8F292E66-7FE3-4FBE-8094-1ECFAEFE893F}" destId="{A8437DC0-EF7E-444F-BAB6-5E318BC2132D}" srcOrd="1" destOrd="0" presId="urn:microsoft.com/office/officeart/2005/8/layout/hProcess9"/>
    <dgm:cxn modelId="{CAB58E24-B04C-4952-94F0-563B24E4B54A}" type="presParOf" srcId="{8F292E66-7FE3-4FBE-8094-1ECFAEFE893F}" destId="{CC58B8CC-54FF-48C7-808B-DCFB72733D8D}" srcOrd="2" destOrd="0" presId="urn:microsoft.com/office/officeart/2005/8/layout/hProcess9"/>
    <dgm:cxn modelId="{9B24C505-E7C0-490D-B9C4-E6445CA16E01}" type="presParOf" srcId="{8F292E66-7FE3-4FBE-8094-1ECFAEFE893F}" destId="{19F022DA-9FE0-448D-9174-CF085FA92237}" srcOrd="3" destOrd="0" presId="urn:microsoft.com/office/officeart/2005/8/layout/hProcess9"/>
    <dgm:cxn modelId="{E70D0B4F-693B-4D53-8F49-2CB1DBA24B64}" type="presParOf" srcId="{8F292E66-7FE3-4FBE-8094-1ECFAEFE893F}" destId="{3320514C-1578-40CF-B36C-9EEE57ACFD94}" srcOrd="4" destOrd="0" presId="urn:microsoft.com/office/officeart/2005/8/layout/hProcess9"/>
    <dgm:cxn modelId="{9FDF116C-2905-4336-9D2F-D4106CF0754A}" type="presParOf" srcId="{8F292E66-7FE3-4FBE-8094-1ECFAEFE893F}" destId="{1831FCD4-E1C3-4AEA-B783-91A7358C3BB4}" srcOrd="5" destOrd="0" presId="urn:microsoft.com/office/officeart/2005/8/layout/hProcess9"/>
    <dgm:cxn modelId="{73BBBE4B-EA18-47F5-A831-0CA53FCF5017}" type="presParOf" srcId="{8F292E66-7FE3-4FBE-8094-1ECFAEFE893F}" destId="{CD1F791F-7D3C-4F44-B0EC-267DCFF2960E}" srcOrd="6" destOrd="0" presId="urn:microsoft.com/office/officeart/2005/8/layout/hProcess9"/>
    <dgm:cxn modelId="{4BB55C94-1FE9-4502-8C7C-6E950A5A5C7F}" type="presParOf" srcId="{8F292E66-7FE3-4FBE-8094-1ECFAEFE893F}" destId="{C491EACF-B2DE-4325-9522-02B225554ADE}" srcOrd="7" destOrd="0" presId="urn:microsoft.com/office/officeart/2005/8/layout/hProcess9"/>
    <dgm:cxn modelId="{87C45010-4C2A-4D82-B1B3-5FC069C63592}" type="presParOf" srcId="{8F292E66-7FE3-4FBE-8094-1ECFAEFE893F}" destId="{A9C591F4-3D6E-48F9-A7B0-017FD40B4BE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51C9C5-074D-4766-929E-8F4406B5EA8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E71E386-33DF-43D2-B951-BCAC2594AE93}">
      <dgm:prSet/>
      <dgm:spPr>
        <a:ln w="25400">
          <a:solidFill>
            <a:schemeClr val="accent2"/>
          </a:solidFill>
        </a:ln>
      </dgm:spPr>
      <dgm:t>
        <a:bodyPr/>
        <a:lstStyle/>
        <a:p>
          <a:r>
            <a:rPr lang="en-US" dirty="0"/>
            <a:t>Public Meetings: </a:t>
          </a:r>
        </a:p>
      </dgm:t>
    </dgm:pt>
    <dgm:pt modelId="{6B9D93D2-325C-4454-9A80-9E75A561D232}" type="parTrans" cxnId="{5ACF5C6A-9740-45AD-A98C-C45F0DC96A4E}">
      <dgm:prSet/>
      <dgm:spPr/>
      <dgm:t>
        <a:bodyPr/>
        <a:lstStyle/>
        <a:p>
          <a:endParaRPr lang="en-US"/>
        </a:p>
      </dgm:t>
    </dgm:pt>
    <dgm:pt modelId="{B26AE971-7A54-4156-AE08-3BA78F699145}" type="sibTrans" cxnId="{5ACF5C6A-9740-45AD-A98C-C45F0DC96A4E}">
      <dgm:prSet/>
      <dgm:spPr/>
      <dgm:t>
        <a:bodyPr/>
        <a:lstStyle/>
        <a:p>
          <a:endParaRPr lang="en-US"/>
        </a:p>
      </dgm:t>
    </dgm:pt>
    <dgm:pt modelId="{2A5BCB41-AF6B-4A0B-938E-CE3417926146}">
      <dgm:prSet/>
      <dgm:spPr>
        <a:ln w="25400">
          <a:solidFill>
            <a:schemeClr val="accent2"/>
          </a:solidFill>
        </a:ln>
      </dgm:spPr>
      <dgm:t>
        <a:bodyPr/>
        <a:lstStyle/>
        <a:p>
          <a:r>
            <a:rPr lang="en-US" dirty="0"/>
            <a:t>Winter/Spring 2021/2022</a:t>
          </a:r>
        </a:p>
      </dgm:t>
    </dgm:pt>
    <dgm:pt modelId="{D5F181BE-7EEC-449F-B67D-B85EACB79B0B}" type="parTrans" cxnId="{884B4292-669A-4689-9491-26C89A024A5C}">
      <dgm:prSet/>
      <dgm:spPr/>
      <dgm:t>
        <a:bodyPr/>
        <a:lstStyle/>
        <a:p>
          <a:endParaRPr lang="en-US"/>
        </a:p>
      </dgm:t>
    </dgm:pt>
    <dgm:pt modelId="{1E183319-8111-485A-AF86-F7F369606D4F}" type="sibTrans" cxnId="{884B4292-669A-4689-9491-26C89A024A5C}">
      <dgm:prSet/>
      <dgm:spPr/>
      <dgm:t>
        <a:bodyPr/>
        <a:lstStyle/>
        <a:p>
          <a:endParaRPr lang="en-US"/>
        </a:p>
      </dgm:t>
    </dgm:pt>
    <dgm:pt modelId="{184E4D95-5DED-4E54-9F39-1B5F3EF49484}">
      <dgm:prSet/>
      <dgm:spPr/>
      <dgm:t>
        <a:bodyPr/>
        <a:lstStyle/>
        <a:p>
          <a:r>
            <a:rPr lang="en-US" dirty="0"/>
            <a:t>Target Submission:</a:t>
          </a:r>
        </a:p>
      </dgm:t>
    </dgm:pt>
    <dgm:pt modelId="{34D7FB7E-8D71-458E-92D3-AC55EE12BB1D}" type="parTrans" cxnId="{92266961-24D6-4160-93DE-1FD32DEDF5C7}">
      <dgm:prSet/>
      <dgm:spPr/>
      <dgm:t>
        <a:bodyPr/>
        <a:lstStyle/>
        <a:p>
          <a:endParaRPr lang="en-US"/>
        </a:p>
      </dgm:t>
    </dgm:pt>
    <dgm:pt modelId="{803CF3BE-ED32-4CEE-B665-E8B157E4F025}" type="sibTrans" cxnId="{92266961-24D6-4160-93DE-1FD32DEDF5C7}">
      <dgm:prSet/>
      <dgm:spPr/>
      <dgm:t>
        <a:bodyPr/>
        <a:lstStyle/>
        <a:p>
          <a:endParaRPr lang="en-US"/>
        </a:p>
      </dgm:t>
    </dgm:pt>
    <dgm:pt modelId="{0AA5BF2D-5694-47EB-BB6F-F995916CF841}">
      <dgm:prSet/>
      <dgm:spPr/>
      <dgm:t>
        <a:bodyPr/>
        <a:lstStyle/>
        <a:p>
          <a:r>
            <a:rPr lang="en-US" dirty="0"/>
            <a:t>November 2022</a:t>
          </a:r>
        </a:p>
      </dgm:t>
    </dgm:pt>
    <dgm:pt modelId="{99E22F26-9B6F-4590-8334-025FE4B9FF89}" type="parTrans" cxnId="{B8B34775-C9B9-4BC9-AE59-B9A56B41956F}">
      <dgm:prSet/>
      <dgm:spPr/>
      <dgm:t>
        <a:bodyPr/>
        <a:lstStyle/>
        <a:p>
          <a:endParaRPr lang="en-US"/>
        </a:p>
      </dgm:t>
    </dgm:pt>
    <dgm:pt modelId="{38080A09-A199-4480-8C9C-B4192EBB3BFB}" type="sibTrans" cxnId="{B8B34775-C9B9-4BC9-AE59-B9A56B41956F}">
      <dgm:prSet/>
      <dgm:spPr/>
      <dgm:t>
        <a:bodyPr/>
        <a:lstStyle/>
        <a:p>
          <a:endParaRPr lang="en-US"/>
        </a:p>
      </dgm:t>
    </dgm:pt>
    <dgm:pt modelId="{159F31D7-98E5-46A7-89AC-F189B7F84ABF}">
      <dgm:prSet/>
      <dgm:spPr/>
      <dgm:t>
        <a:bodyPr/>
        <a:lstStyle/>
        <a:p>
          <a:r>
            <a:rPr lang="en-US" dirty="0"/>
            <a:t>Assembly Approval:</a:t>
          </a:r>
        </a:p>
      </dgm:t>
    </dgm:pt>
    <dgm:pt modelId="{9652250A-AF9C-437C-BEDD-41431FCEBE72}" type="parTrans" cxnId="{F17B08C6-B29D-4F2E-8377-65466D61B0B3}">
      <dgm:prSet/>
      <dgm:spPr/>
      <dgm:t>
        <a:bodyPr/>
        <a:lstStyle/>
        <a:p>
          <a:endParaRPr lang="en-US"/>
        </a:p>
      </dgm:t>
    </dgm:pt>
    <dgm:pt modelId="{4B7FC47D-BB0C-488D-99F2-D49ED1A3B8F4}" type="sibTrans" cxnId="{F17B08C6-B29D-4F2E-8377-65466D61B0B3}">
      <dgm:prSet/>
      <dgm:spPr/>
      <dgm:t>
        <a:bodyPr/>
        <a:lstStyle/>
        <a:p>
          <a:endParaRPr lang="en-US"/>
        </a:p>
      </dgm:t>
    </dgm:pt>
    <dgm:pt modelId="{7AB6BA86-6A3A-4EA8-BC44-94D25BFC440D}">
      <dgm:prSet/>
      <dgm:spPr/>
      <dgm:t>
        <a:bodyPr/>
        <a:lstStyle/>
        <a:p>
          <a:r>
            <a:rPr lang="en-US" dirty="0"/>
            <a:t>October 2022</a:t>
          </a:r>
        </a:p>
      </dgm:t>
    </dgm:pt>
    <dgm:pt modelId="{0C314D83-BDD7-40E8-8187-55B06B292AA4}" type="parTrans" cxnId="{4B40884B-D9C0-402C-BCB4-10841B48F4E0}">
      <dgm:prSet/>
      <dgm:spPr/>
      <dgm:t>
        <a:bodyPr/>
        <a:lstStyle/>
        <a:p>
          <a:endParaRPr lang="en-US"/>
        </a:p>
      </dgm:t>
    </dgm:pt>
    <dgm:pt modelId="{F0DB8F3C-D4DA-4EEA-979D-4730A9A3CACE}" type="sibTrans" cxnId="{4B40884B-D9C0-402C-BCB4-10841B48F4E0}">
      <dgm:prSet/>
      <dgm:spPr/>
      <dgm:t>
        <a:bodyPr/>
        <a:lstStyle/>
        <a:p>
          <a:endParaRPr lang="en-US"/>
        </a:p>
      </dgm:t>
    </dgm:pt>
    <dgm:pt modelId="{6064FFD8-2A69-4C36-8FA4-296F8A90621F}">
      <dgm:prSet/>
      <dgm:spPr/>
      <dgm:t>
        <a:bodyPr/>
        <a:lstStyle/>
        <a:p>
          <a:r>
            <a:rPr lang="en-US" dirty="0"/>
            <a:t>Public Comment Period/ Hearing:</a:t>
          </a:r>
        </a:p>
      </dgm:t>
    </dgm:pt>
    <dgm:pt modelId="{38FF2BF3-2BDE-4819-96E8-11E994011AD2}" type="parTrans" cxnId="{2F227488-369C-48EA-80E0-046AA8C19161}">
      <dgm:prSet/>
      <dgm:spPr/>
      <dgm:t>
        <a:bodyPr/>
        <a:lstStyle/>
        <a:p>
          <a:endParaRPr lang="en-US"/>
        </a:p>
      </dgm:t>
    </dgm:pt>
    <dgm:pt modelId="{8A8773E9-30B5-4405-A787-7C7737F88762}" type="sibTrans" cxnId="{2F227488-369C-48EA-80E0-046AA8C19161}">
      <dgm:prSet/>
      <dgm:spPr/>
      <dgm:t>
        <a:bodyPr/>
        <a:lstStyle/>
        <a:p>
          <a:endParaRPr lang="en-US"/>
        </a:p>
      </dgm:t>
    </dgm:pt>
    <dgm:pt modelId="{E143B231-5321-42D5-86BE-B621479B949D}">
      <dgm:prSet/>
      <dgm:spPr/>
      <dgm:t>
        <a:bodyPr/>
        <a:lstStyle/>
        <a:p>
          <a:r>
            <a:rPr lang="en-US" dirty="0"/>
            <a:t>September 2022</a:t>
          </a:r>
        </a:p>
      </dgm:t>
    </dgm:pt>
    <dgm:pt modelId="{AA4C612F-8A58-4AA7-994B-371325E2A0F7}" type="parTrans" cxnId="{46464028-7D2A-4227-A5DB-0EE7E20236B1}">
      <dgm:prSet/>
      <dgm:spPr/>
      <dgm:t>
        <a:bodyPr/>
        <a:lstStyle/>
        <a:p>
          <a:endParaRPr lang="en-US"/>
        </a:p>
      </dgm:t>
    </dgm:pt>
    <dgm:pt modelId="{17EE5C88-6E03-47C1-9AC5-7280B7B942DF}" type="sibTrans" cxnId="{46464028-7D2A-4227-A5DB-0EE7E20236B1}">
      <dgm:prSet/>
      <dgm:spPr/>
      <dgm:t>
        <a:bodyPr/>
        <a:lstStyle/>
        <a:p>
          <a:endParaRPr lang="en-US"/>
        </a:p>
      </dgm:t>
    </dgm:pt>
    <dgm:pt modelId="{F21CFEB5-CD91-4569-A6CA-F5F6A8900245}">
      <dgm:prSet/>
      <dgm:spPr/>
      <dgm:t>
        <a:bodyPr/>
        <a:lstStyle/>
        <a:p>
          <a:r>
            <a:rPr lang="en-US" dirty="0"/>
            <a:t>Public Notice of Draft:</a:t>
          </a:r>
        </a:p>
      </dgm:t>
    </dgm:pt>
    <dgm:pt modelId="{B2F1C57D-3089-4878-AA9B-6D170D68B8EC}" type="parTrans" cxnId="{85754899-710F-4232-A722-0A09A1827B5B}">
      <dgm:prSet/>
      <dgm:spPr/>
      <dgm:t>
        <a:bodyPr/>
        <a:lstStyle/>
        <a:p>
          <a:endParaRPr lang="en-US"/>
        </a:p>
      </dgm:t>
    </dgm:pt>
    <dgm:pt modelId="{ED45E59C-F2C9-45C2-BF7D-F6D14ACA269B}" type="sibTrans" cxnId="{85754899-710F-4232-A722-0A09A1827B5B}">
      <dgm:prSet/>
      <dgm:spPr/>
      <dgm:t>
        <a:bodyPr/>
        <a:lstStyle/>
        <a:p>
          <a:endParaRPr lang="en-US"/>
        </a:p>
      </dgm:t>
    </dgm:pt>
    <dgm:pt modelId="{72900CF9-4C9A-4F3A-986E-B006E2D5F8CB}">
      <dgm:prSet/>
      <dgm:spPr/>
      <dgm:t>
        <a:bodyPr/>
        <a:lstStyle/>
        <a:p>
          <a:r>
            <a:rPr lang="en-US" dirty="0"/>
            <a:t>August 2022</a:t>
          </a:r>
        </a:p>
      </dgm:t>
    </dgm:pt>
    <dgm:pt modelId="{32F0B063-5A24-4C14-B255-59BD5EE858B0}" type="parTrans" cxnId="{78A2EA63-BF06-487F-9F21-E776D9DF4F1C}">
      <dgm:prSet/>
      <dgm:spPr/>
      <dgm:t>
        <a:bodyPr/>
        <a:lstStyle/>
        <a:p>
          <a:endParaRPr lang="en-US"/>
        </a:p>
      </dgm:t>
    </dgm:pt>
    <dgm:pt modelId="{E7F9ABCD-5A2A-4419-B0F9-73C337F94242}" type="sibTrans" cxnId="{78A2EA63-BF06-487F-9F21-E776D9DF4F1C}">
      <dgm:prSet/>
      <dgm:spPr/>
      <dgm:t>
        <a:bodyPr/>
        <a:lstStyle/>
        <a:p>
          <a:endParaRPr lang="en-US"/>
        </a:p>
      </dgm:t>
    </dgm:pt>
    <dgm:pt modelId="{3AEBFBA2-6110-4216-AFB4-7FD2B17E6C69}" type="pres">
      <dgm:prSet presAssocID="{F451C9C5-074D-4766-929E-8F4406B5EA8F}" presName="CompostProcess" presStyleCnt="0">
        <dgm:presLayoutVars>
          <dgm:dir/>
          <dgm:resizeHandles val="exact"/>
        </dgm:presLayoutVars>
      </dgm:prSet>
      <dgm:spPr/>
    </dgm:pt>
    <dgm:pt modelId="{1B239653-6113-458F-86EB-024CD98958FD}" type="pres">
      <dgm:prSet presAssocID="{F451C9C5-074D-4766-929E-8F4406B5EA8F}" presName="arrow" presStyleLbl="bgShp" presStyleIdx="0" presStyleCnt="1"/>
      <dgm:spPr/>
    </dgm:pt>
    <dgm:pt modelId="{1231FE89-EA41-4DD5-AD2A-AFAE263B97B2}" type="pres">
      <dgm:prSet presAssocID="{F451C9C5-074D-4766-929E-8F4406B5EA8F}" presName="linearProcess" presStyleCnt="0"/>
      <dgm:spPr/>
    </dgm:pt>
    <dgm:pt modelId="{F89804FC-8387-4489-98AE-E2C68372EB71}" type="pres">
      <dgm:prSet presAssocID="{CE71E386-33DF-43D2-B951-BCAC2594AE93}" presName="textNode" presStyleLbl="node1" presStyleIdx="0" presStyleCnt="5">
        <dgm:presLayoutVars>
          <dgm:bulletEnabled val="1"/>
        </dgm:presLayoutVars>
      </dgm:prSet>
      <dgm:spPr/>
    </dgm:pt>
    <dgm:pt modelId="{137571E8-DD44-483F-8BD7-E11C411EB808}" type="pres">
      <dgm:prSet presAssocID="{B26AE971-7A54-4156-AE08-3BA78F699145}" presName="sibTrans" presStyleCnt="0"/>
      <dgm:spPr/>
    </dgm:pt>
    <dgm:pt modelId="{E50BB478-3E09-42DA-BDB0-75E3D843DBD5}" type="pres">
      <dgm:prSet presAssocID="{F21CFEB5-CD91-4569-A6CA-F5F6A8900245}" presName="textNode" presStyleLbl="node1" presStyleIdx="1" presStyleCnt="5">
        <dgm:presLayoutVars>
          <dgm:bulletEnabled val="1"/>
        </dgm:presLayoutVars>
      </dgm:prSet>
      <dgm:spPr/>
    </dgm:pt>
    <dgm:pt modelId="{F3FF70E5-E459-49A5-95C7-ED1CC6E968E6}" type="pres">
      <dgm:prSet presAssocID="{ED45E59C-F2C9-45C2-BF7D-F6D14ACA269B}" presName="sibTrans" presStyleCnt="0"/>
      <dgm:spPr/>
    </dgm:pt>
    <dgm:pt modelId="{3ED2F947-BAAE-4E52-8FAD-16D225AD3357}" type="pres">
      <dgm:prSet presAssocID="{6064FFD8-2A69-4C36-8FA4-296F8A90621F}" presName="textNode" presStyleLbl="node1" presStyleIdx="2" presStyleCnt="5">
        <dgm:presLayoutVars>
          <dgm:bulletEnabled val="1"/>
        </dgm:presLayoutVars>
      </dgm:prSet>
      <dgm:spPr/>
    </dgm:pt>
    <dgm:pt modelId="{3C1068C9-D6A3-4D03-8E33-291CA88EE761}" type="pres">
      <dgm:prSet presAssocID="{8A8773E9-30B5-4405-A787-7C7737F88762}" presName="sibTrans" presStyleCnt="0"/>
      <dgm:spPr/>
    </dgm:pt>
    <dgm:pt modelId="{D2EAB845-EC13-4277-93A2-200E3C7B6B59}" type="pres">
      <dgm:prSet presAssocID="{159F31D7-98E5-46A7-89AC-F189B7F84ABF}" presName="textNode" presStyleLbl="node1" presStyleIdx="3" presStyleCnt="5">
        <dgm:presLayoutVars>
          <dgm:bulletEnabled val="1"/>
        </dgm:presLayoutVars>
      </dgm:prSet>
      <dgm:spPr/>
    </dgm:pt>
    <dgm:pt modelId="{D57A25EB-CFDB-4ABD-B7B5-B6E1A6B01068}" type="pres">
      <dgm:prSet presAssocID="{4B7FC47D-BB0C-488D-99F2-D49ED1A3B8F4}" presName="sibTrans" presStyleCnt="0"/>
      <dgm:spPr/>
    </dgm:pt>
    <dgm:pt modelId="{9E298028-6192-4D9D-B4F7-2C0224594E3A}" type="pres">
      <dgm:prSet presAssocID="{184E4D95-5DED-4E54-9F39-1B5F3EF49484}" presName="textNode" presStyleLbl="node1" presStyleIdx="4" presStyleCnt="5">
        <dgm:presLayoutVars>
          <dgm:bulletEnabled val="1"/>
        </dgm:presLayoutVars>
      </dgm:prSet>
      <dgm:spPr/>
    </dgm:pt>
  </dgm:ptLst>
  <dgm:cxnLst>
    <dgm:cxn modelId="{6E8DCF04-381D-4F6F-B78A-2378F8D6AD50}" type="presOf" srcId="{159F31D7-98E5-46A7-89AC-F189B7F84ABF}" destId="{D2EAB845-EC13-4277-93A2-200E3C7B6B59}" srcOrd="0" destOrd="0" presId="urn:microsoft.com/office/officeart/2005/8/layout/hProcess9"/>
    <dgm:cxn modelId="{94A63613-20DA-4537-80C1-9AAA357D03CA}" type="presOf" srcId="{E143B231-5321-42D5-86BE-B621479B949D}" destId="{3ED2F947-BAAE-4E52-8FAD-16D225AD3357}" srcOrd="0" destOrd="1" presId="urn:microsoft.com/office/officeart/2005/8/layout/hProcess9"/>
    <dgm:cxn modelId="{F3EBB21A-4AF2-4CC3-80AF-5B5A8B91F77F}" type="presOf" srcId="{6064FFD8-2A69-4C36-8FA4-296F8A90621F}" destId="{3ED2F947-BAAE-4E52-8FAD-16D225AD3357}" srcOrd="0" destOrd="0" presId="urn:microsoft.com/office/officeart/2005/8/layout/hProcess9"/>
    <dgm:cxn modelId="{46464028-7D2A-4227-A5DB-0EE7E20236B1}" srcId="{6064FFD8-2A69-4C36-8FA4-296F8A90621F}" destId="{E143B231-5321-42D5-86BE-B621479B949D}" srcOrd="0" destOrd="0" parTransId="{AA4C612F-8A58-4AA7-994B-371325E2A0F7}" sibTransId="{17EE5C88-6E03-47C1-9AC5-7280B7B942DF}"/>
    <dgm:cxn modelId="{6C728F34-220D-4FE1-B4D1-3D188E2428EE}" type="presOf" srcId="{CE71E386-33DF-43D2-B951-BCAC2594AE93}" destId="{F89804FC-8387-4489-98AE-E2C68372EB71}" srcOrd="0" destOrd="0" presId="urn:microsoft.com/office/officeart/2005/8/layout/hProcess9"/>
    <dgm:cxn modelId="{357EF540-F3E9-4B99-A1A1-932992BE07A8}" type="presOf" srcId="{0AA5BF2D-5694-47EB-BB6F-F995916CF841}" destId="{9E298028-6192-4D9D-B4F7-2C0224594E3A}" srcOrd="0" destOrd="1" presId="urn:microsoft.com/office/officeart/2005/8/layout/hProcess9"/>
    <dgm:cxn modelId="{92266961-24D6-4160-93DE-1FD32DEDF5C7}" srcId="{F451C9C5-074D-4766-929E-8F4406B5EA8F}" destId="{184E4D95-5DED-4E54-9F39-1B5F3EF49484}" srcOrd="4" destOrd="0" parTransId="{34D7FB7E-8D71-458E-92D3-AC55EE12BB1D}" sibTransId="{803CF3BE-ED32-4CEE-B665-E8B157E4F025}"/>
    <dgm:cxn modelId="{78A2EA63-BF06-487F-9F21-E776D9DF4F1C}" srcId="{F21CFEB5-CD91-4569-A6CA-F5F6A8900245}" destId="{72900CF9-4C9A-4F3A-986E-B006E2D5F8CB}" srcOrd="0" destOrd="0" parTransId="{32F0B063-5A24-4C14-B255-59BD5EE858B0}" sibTransId="{E7F9ABCD-5A2A-4419-B0F9-73C337F94242}"/>
    <dgm:cxn modelId="{5ACF5C6A-9740-45AD-A98C-C45F0DC96A4E}" srcId="{F451C9C5-074D-4766-929E-8F4406B5EA8F}" destId="{CE71E386-33DF-43D2-B951-BCAC2594AE93}" srcOrd="0" destOrd="0" parTransId="{6B9D93D2-325C-4454-9A80-9E75A561D232}" sibTransId="{B26AE971-7A54-4156-AE08-3BA78F699145}"/>
    <dgm:cxn modelId="{4B40884B-D9C0-402C-BCB4-10841B48F4E0}" srcId="{159F31D7-98E5-46A7-89AC-F189B7F84ABF}" destId="{7AB6BA86-6A3A-4EA8-BC44-94D25BFC440D}" srcOrd="0" destOrd="0" parTransId="{0C314D83-BDD7-40E8-8187-55B06B292AA4}" sibTransId="{F0DB8F3C-D4DA-4EEA-979D-4730A9A3CACE}"/>
    <dgm:cxn modelId="{EA03E86C-01DD-4550-9FD5-5D78FDB3525A}" type="presOf" srcId="{F21CFEB5-CD91-4569-A6CA-F5F6A8900245}" destId="{E50BB478-3E09-42DA-BDB0-75E3D843DBD5}" srcOrd="0" destOrd="0" presId="urn:microsoft.com/office/officeart/2005/8/layout/hProcess9"/>
    <dgm:cxn modelId="{1D5A4C4D-4F8F-49CC-939E-BB3548A7C530}" type="presOf" srcId="{7AB6BA86-6A3A-4EA8-BC44-94D25BFC440D}" destId="{D2EAB845-EC13-4277-93A2-200E3C7B6B59}" srcOrd="0" destOrd="1" presId="urn:microsoft.com/office/officeart/2005/8/layout/hProcess9"/>
    <dgm:cxn modelId="{B8B34775-C9B9-4BC9-AE59-B9A56B41956F}" srcId="{184E4D95-5DED-4E54-9F39-1B5F3EF49484}" destId="{0AA5BF2D-5694-47EB-BB6F-F995916CF841}" srcOrd="0" destOrd="0" parTransId="{99E22F26-9B6F-4590-8334-025FE4B9FF89}" sibTransId="{38080A09-A199-4480-8C9C-B4192EBB3BFB}"/>
    <dgm:cxn modelId="{75CBBB81-B016-4813-8224-FC30CD413CED}" type="presOf" srcId="{184E4D95-5DED-4E54-9F39-1B5F3EF49484}" destId="{9E298028-6192-4D9D-B4F7-2C0224594E3A}" srcOrd="0" destOrd="0" presId="urn:microsoft.com/office/officeart/2005/8/layout/hProcess9"/>
    <dgm:cxn modelId="{33D0F684-9D39-403E-A34E-2051D9D3389B}" type="presOf" srcId="{72900CF9-4C9A-4F3A-986E-B006E2D5F8CB}" destId="{E50BB478-3E09-42DA-BDB0-75E3D843DBD5}" srcOrd="0" destOrd="1" presId="urn:microsoft.com/office/officeart/2005/8/layout/hProcess9"/>
    <dgm:cxn modelId="{D7FADE87-1DD1-4B9C-ACBD-5825B90E0CFC}" type="presOf" srcId="{2A5BCB41-AF6B-4A0B-938E-CE3417926146}" destId="{F89804FC-8387-4489-98AE-E2C68372EB71}" srcOrd="0" destOrd="1" presId="urn:microsoft.com/office/officeart/2005/8/layout/hProcess9"/>
    <dgm:cxn modelId="{2F227488-369C-48EA-80E0-046AA8C19161}" srcId="{F451C9C5-074D-4766-929E-8F4406B5EA8F}" destId="{6064FFD8-2A69-4C36-8FA4-296F8A90621F}" srcOrd="2" destOrd="0" parTransId="{38FF2BF3-2BDE-4819-96E8-11E994011AD2}" sibTransId="{8A8773E9-30B5-4405-A787-7C7737F88762}"/>
    <dgm:cxn modelId="{884B4292-669A-4689-9491-26C89A024A5C}" srcId="{CE71E386-33DF-43D2-B951-BCAC2594AE93}" destId="{2A5BCB41-AF6B-4A0B-938E-CE3417926146}" srcOrd="0" destOrd="0" parTransId="{D5F181BE-7EEC-449F-B67D-B85EACB79B0B}" sibTransId="{1E183319-8111-485A-AF86-F7F369606D4F}"/>
    <dgm:cxn modelId="{85754899-710F-4232-A722-0A09A1827B5B}" srcId="{F451C9C5-074D-4766-929E-8F4406B5EA8F}" destId="{F21CFEB5-CD91-4569-A6CA-F5F6A8900245}" srcOrd="1" destOrd="0" parTransId="{B2F1C57D-3089-4878-AA9B-6D170D68B8EC}" sibTransId="{ED45E59C-F2C9-45C2-BF7D-F6D14ACA269B}"/>
    <dgm:cxn modelId="{0BF7B7B9-FC23-4BB0-977F-3AE703F05F3A}" type="presOf" srcId="{F451C9C5-074D-4766-929E-8F4406B5EA8F}" destId="{3AEBFBA2-6110-4216-AFB4-7FD2B17E6C69}" srcOrd="0" destOrd="0" presId="urn:microsoft.com/office/officeart/2005/8/layout/hProcess9"/>
    <dgm:cxn modelId="{F17B08C6-B29D-4F2E-8377-65466D61B0B3}" srcId="{F451C9C5-074D-4766-929E-8F4406B5EA8F}" destId="{159F31D7-98E5-46A7-89AC-F189B7F84ABF}" srcOrd="3" destOrd="0" parTransId="{9652250A-AF9C-437C-BEDD-41431FCEBE72}" sibTransId="{4B7FC47D-BB0C-488D-99F2-D49ED1A3B8F4}"/>
    <dgm:cxn modelId="{401E48B4-08AC-4187-B940-FDFF080A5224}" type="presParOf" srcId="{3AEBFBA2-6110-4216-AFB4-7FD2B17E6C69}" destId="{1B239653-6113-458F-86EB-024CD98958FD}" srcOrd="0" destOrd="0" presId="urn:microsoft.com/office/officeart/2005/8/layout/hProcess9"/>
    <dgm:cxn modelId="{F925D566-D07C-42D9-BDEB-42E1D972B166}" type="presParOf" srcId="{3AEBFBA2-6110-4216-AFB4-7FD2B17E6C69}" destId="{1231FE89-EA41-4DD5-AD2A-AFAE263B97B2}" srcOrd="1" destOrd="0" presId="urn:microsoft.com/office/officeart/2005/8/layout/hProcess9"/>
    <dgm:cxn modelId="{7A44910F-8455-45B2-AE48-686E4E853C84}" type="presParOf" srcId="{1231FE89-EA41-4DD5-AD2A-AFAE263B97B2}" destId="{F89804FC-8387-4489-98AE-E2C68372EB71}" srcOrd="0" destOrd="0" presId="urn:microsoft.com/office/officeart/2005/8/layout/hProcess9"/>
    <dgm:cxn modelId="{F83C7C21-625C-461D-9A3C-93E694CA9256}" type="presParOf" srcId="{1231FE89-EA41-4DD5-AD2A-AFAE263B97B2}" destId="{137571E8-DD44-483F-8BD7-E11C411EB808}" srcOrd="1" destOrd="0" presId="urn:microsoft.com/office/officeart/2005/8/layout/hProcess9"/>
    <dgm:cxn modelId="{9514FEDA-4903-46E2-9F89-AEF229F48769}" type="presParOf" srcId="{1231FE89-EA41-4DD5-AD2A-AFAE263B97B2}" destId="{E50BB478-3E09-42DA-BDB0-75E3D843DBD5}" srcOrd="2" destOrd="0" presId="urn:microsoft.com/office/officeart/2005/8/layout/hProcess9"/>
    <dgm:cxn modelId="{BF4390B1-DED3-42E6-B0AA-84D99CA1E7A4}" type="presParOf" srcId="{1231FE89-EA41-4DD5-AD2A-AFAE263B97B2}" destId="{F3FF70E5-E459-49A5-95C7-ED1CC6E968E6}" srcOrd="3" destOrd="0" presId="urn:microsoft.com/office/officeart/2005/8/layout/hProcess9"/>
    <dgm:cxn modelId="{E6C10AF5-1D5C-4D09-A7BF-931A76729145}" type="presParOf" srcId="{1231FE89-EA41-4DD5-AD2A-AFAE263B97B2}" destId="{3ED2F947-BAAE-4E52-8FAD-16D225AD3357}" srcOrd="4" destOrd="0" presId="urn:microsoft.com/office/officeart/2005/8/layout/hProcess9"/>
    <dgm:cxn modelId="{3FCFF847-4CAD-4E0B-9188-8DA11AA57BC5}" type="presParOf" srcId="{1231FE89-EA41-4DD5-AD2A-AFAE263B97B2}" destId="{3C1068C9-D6A3-4D03-8E33-291CA88EE761}" srcOrd="5" destOrd="0" presId="urn:microsoft.com/office/officeart/2005/8/layout/hProcess9"/>
    <dgm:cxn modelId="{601AC5FA-0AC1-4FE0-BFF5-EA7AFE37AC1C}" type="presParOf" srcId="{1231FE89-EA41-4DD5-AD2A-AFAE263B97B2}" destId="{D2EAB845-EC13-4277-93A2-200E3C7B6B59}" srcOrd="6" destOrd="0" presId="urn:microsoft.com/office/officeart/2005/8/layout/hProcess9"/>
    <dgm:cxn modelId="{D626CF8D-EDC2-4F9D-A9E1-EBE0D2D6D338}" type="presParOf" srcId="{1231FE89-EA41-4DD5-AD2A-AFAE263B97B2}" destId="{D57A25EB-CFDB-4ABD-B7B5-B6E1A6B01068}" srcOrd="7" destOrd="0" presId="urn:microsoft.com/office/officeart/2005/8/layout/hProcess9"/>
    <dgm:cxn modelId="{462A8071-1FDB-4673-ADB3-0C9A36531735}" type="presParOf" srcId="{1231FE89-EA41-4DD5-AD2A-AFAE263B97B2}" destId="{9E298028-6192-4D9D-B4F7-2C0224594E3A}"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AD670-C459-4ECB-B7A0-A40F9D006C72}">
      <dsp:nvSpPr>
        <dsp:cNvPr id="0" name=""/>
        <dsp:cNvSpPr/>
      </dsp:nvSpPr>
      <dsp:spPr>
        <a:xfrm rot="5400000">
          <a:off x="3463000" y="-1341900"/>
          <a:ext cx="733479" cy="36044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Mobile Home Repair</a:t>
          </a:r>
        </a:p>
      </dsp:txBody>
      <dsp:txXfrm rot="-5400000">
        <a:off x="2027510" y="129395"/>
        <a:ext cx="3568656" cy="661869"/>
      </dsp:txXfrm>
    </dsp:sp>
    <dsp:sp modelId="{4FDA08C6-162A-434B-8792-752594CA60BB}">
      <dsp:nvSpPr>
        <dsp:cNvPr id="0" name=""/>
        <dsp:cNvSpPr/>
      </dsp:nvSpPr>
      <dsp:spPr>
        <a:xfrm>
          <a:off x="0" y="1906"/>
          <a:ext cx="2027509" cy="9168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err="1"/>
            <a:t>RurAL</a:t>
          </a:r>
          <a:r>
            <a:rPr lang="en-US" sz="2300" kern="1200" dirty="0"/>
            <a:t> CAP</a:t>
          </a:r>
        </a:p>
      </dsp:txBody>
      <dsp:txXfrm>
        <a:off x="44757" y="46663"/>
        <a:ext cx="1937995" cy="827334"/>
      </dsp:txXfrm>
    </dsp:sp>
    <dsp:sp modelId="{5A6E8037-A3C4-40B4-A65C-82E200DC03D4}">
      <dsp:nvSpPr>
        <dsp:cNvPr id="0" name=""/>
        <dsp:cNvSpPr/>
      </dsp:nvSpPr>
      <dsp:spPr>
        <a:xfrm rot="5400000">
          <a:off x="3463000" y="-379208"/>
          <a:ext cx="733479" cy="36044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Vertical Lift &amp; Arctic Entry</a:t>
          </a:r>
        </a:p>
      </dsp:txBody>
      <dsp:txXfrm rot="-5400000">
        <a:off x="2027510" y="1092087"/>
        <a:ext cx="3568656" cy="661869"/>
      </dsp:txXfrm>
    </dsp:sp>
    <dsp:sp modelId="{91C811E2-CFAD-46AC-AB9B-8E515F6FE96B}">
      <dsp:nvSpPr>
        <dsp:cNvPr id="0" name=""/>
        <dsp:cNvSpPr/>
      </dsp:nvSpPr>
      <dsp:spPr>
        <a:xfrm>
          <a:off x="0" y="964597"/>
          <a:ext cx="2027509" cy="9168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Alaska Literacy Program </a:t>
          </a:r>
        </a:p>
      </dsp:txBody>
      <dsp:txXfrm>
        <a:off x="44757" y="1009354"/>
        <a:ext cx="1937995" cy="827334"/>
      </dsp:txXfrm>
    </dsp:sp>
    <dsp:sp modelId="{04966854-B03E-48A2-82DF-92DDF1FCCF46}">
      <dsp:nvSpPr>
        <dsp:cNvPr id="0" name=""/>
        <dsp:cNvSpPr/>
      </dsp:nvSpPr>
      <dsp:spPr>
        <a:xfrm rot="5400000">
          <a:off x="3463000" y="583482"/>
          <a:ext cx="733479" cy="36044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Security Fence</a:t>
          </a:r>
        </a:p>
      </dsp:txBody>
      <dsp:txXfrm rot="-5400000">
        <a:off x="2027510" y="2054778"/>
        <a:ext cx="3568656" cy="661869"/>
      </dsp:txXfrm>
    </dsp:sp>
    <dsp:sp modelId="{EC973680-0946-43F5-9BA4-AC5379CCFF81}">
      <dsp:nvSpPr>
        <dsp:cNvPr id="0" name=""/>
        <dsp:cNvSpPr/>
      </dsp:nvSpPr>
      <dsp:spPr>
        <a:xfrm>
          <a:off x="0" y="1927288"/>
          <a:ext cx="2027509" cy="9168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Brother Francis Shelter </a:t>
          </a:r>
        </a:p>
      </dsp:txBody>
      <dsp:txXfrm>
        <a:off x="44757" y="1972045"/>
        <a:ext cx="1937995" cy="827334"/>
      </dsp:txXfrm>
    </dsp:sp>
    <dsp:sp modelId="{9B33619E-BF4E-41F3-8932-695268678B75}">
      <dsp:nvSpPr>
        <dsp:cNvPr id="0" name=""/>
        <dsp:cNvSpPr/>
      </dsp:nvSpPr>
      <dsp:spPr>
        <a:xfrm rot="5400000">
          <a:off x="3463000" y="1546173"/>
          <a:ext cx="733479" cy="36044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Bridges to Success (Micro-Units)</a:t>
          </a:r>
        </a:p>
      </dsp:txBody>
      <dsp:txXfrm rot="-5400000">
        <a:off x="2027510" y="3017469"/>
        <a:ext cx="3568656" cy="661869"/>
      </dsp:txXfrm>
    </dsp:sp>
    <dsp:sp modelId="{C79E5C22-1617-4398-9093-C3BDB5E21F94}">
      <dsp:nvSpPr>
        <dsp:cNvPr id="0" name=""/>
        <dsp:cNvSpPr/>
      </dsp:nvSpPr>
      <dsp:spPr>
        <a:xfrm>
          <a:off x="0" y="2889979"/>
          <a:ext cx="2027509" cy="9168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Covenant House Alaska </a:t>
          </a:r>
        </a:p>
      </dsp:txBody>
      <dsp:txXfrm>
        <a:off x="44757" y="2934736"/>
        <a:ext cx="1937995" cy="827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70F4B-ECCF-425D-82EC-C1C7D5D5EC59}">
      <dsp:nvSpPr>
        <dsp:cNvPr id="0" name=""/>
        <dsp:cNvSpPr/>
      </dsp:nvSpPr>
      <dsp:spPr>
        <a:xfrm rot="5400000">
          <a:off x="3392330" y="-1253812"/>
          <a:ext cx="874818" cy="36044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t>Legal assistance to those at risk for homelessness</a:t>
          </a:r>
        </a:p>
      </dsp:txBody>
      <dsp:txXfrm rot="-5400000">
        <a:off x="2027509" y="153714"/>
        <a:ext cx="3561756" cy="789408"/>
      </dsp:txXfrm>
    </dsp:sp>
    <dsp:sp modelId="{31EF3AAC-D97B-4B0F-9439-1194A8EB3259}">
      <dsp:nvSpPr>
        <dsp:cNvPr id="0" name=""/>
        <dsp:cNvSpPr/>
      </dsp:nvSpPr>
      <dsp:spPr>
        <a:xfrm>
          <a:off x="0" y="1656"/>
          <a:ext cx="2027509" cy="10935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Alaska Legal Services Program</a:t>
          </a:r>
        </a:p>
      </dsp:txBody>
      <dsp:txXfrm>
        <a:off x="53381" y="55037"/>
        <a:ext cx="1920747" cy="986761"/>
      </dsp:txXfrm>
    </dsp:sp>
    <dsp:sp modelId="{BCE7D02D-1227-4C47-850B-44869FCE1668}">
      <dsp:nvSpPr>
        <dsp:cNvPr id="0" name=""/>
        <dsp:cNvSpPr/>
      </dsp:nvSpPr>
      <dsp:spPr>
        <a:xfrm rot="5400000">
          <a:off x="3392330" y="-105612"/>
          <a:ext cx="874818" cy="36044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t>Homeless case management</a:t>
          </a:r>
        </a:p>
      </dsp:txBody>
      <dsp:txXfrm rot="-5400000">
        <a:off x="2027509" y="1301914"/>
        <a:ext cx="3561756" cy="789408"/>
      </dsp:txXfrm>
    </dsp:sp>
    <dsp:sp modelId="{C82392E1-EC28-47EF-BF75-28C0714CB30B}">
      <dsp:nvSpPr>
        <dsp:cNvPr id="0" name=""/>
        <dsp:cNvSpPr/>
      </dsp:nvSpPr>
      <dsp:spPr>
        <a:xfrm>
          <a:off x="0" y="1149856"/>
          <a:ext cx="2027509" cy="10935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RurAL CAP </a:t>
          </a:r>
        </a:p>
      </dsp:txBody>
      <dsp:txXfrm>
        <a:off x="53381" y="1203237"/>
        <a:ext cx="1920747" cy="986761"/>
      </dsp:txXfrm>
    </dsp:sp>
    <dsp:sp modelId="{BB19CFEB-233C-41D7-A30D-7C43B661842B}">
      <dsp:nvSpPr>
        <dsp:cNvPr id="0" name=""/>
        <dsp:cNvSpPr/>
      </dsp:nvSpPr>
      <dsp:spPr>
        <a:xfrm rot="5400000">
          <a:off x="3392330" y="1042586"/>
          <a:ext cx="874818" cy="36044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t>Referral Navigator program</a:t>
          </a:r>
        </a:p>
      </dsp:txBody>
      <dsp:txXfrm rot="-5400000">
        <a:off x="2027509" y="2450113"/>
        <a:ext cx="3561756" cy="789408"/>
      </dsp:txXfrm>
    </dsp:sp>
    <dsp:sp modelId="{0981F063-3E0D-43CB-9AF3-F8B1E30B6E11}">
      <dsp:nvSpPr>
        <dsp:cNvPr id="0" name=""/>
        <dsp:cNvSpPr/>
      </dsp:nvSpPr>
      <dsp:spPr>
        <a:xfrm>
          <a:off x="0" y="2298055"/>
          <a:ext cx="2027509" cy="10935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Brother Francis Shelter </a:t>
          </a:r>
        </a:p>
      </dsp:txBody>
      <dsp:txXfrm>
        <a:off x="53381" y="2351436"/>
        <a:ext cx="1920747" cy="986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066B5-C1DB-4B73-B481-4DF6F5B245B7}">
      <dsp:nvSpPr>
        <dsp:cNvPr id="0" name=""/>
        <dsp:cNvSpPr/>
      </dsp:nvSpPr>
      <dsp:spPr>
        <a:xfrm rot="5400000">
          <a:off x="3417961" y="-1223925"/>
          <a:ext cx="981939" cy="36789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t>Homebuyer Development Program (Duben Ave.)</a:t>
          </a:r>
        </a:p>
      </dsp:txBody>
      <dsp:txXfrm rot="-5400000">
        <a:off x="2069434" y="172536"/>
        <a:ext cx="3631059" cy="886071"/>
      </dsp:txXfrm>
    </dsp:sp>
    <dsp:sp modelId="{65FD3E5B-4198-4AEC-9E7C-D33D1D1A912A}">
      <dsp:nvSpPr>
        <dsp:cNvPr id="0" name=""/>
        <dsp:cNvSpPr/>
      </dsp:nvSpPr>
      <dsp:spPr>
        <a:xfrm>
          <a:off x="0" y="1859"/>
          <a:ext cx="2069434" cy="1227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Habitat for Humanity </a:t>
          </a:r>
        </a:p>
      </dsp:txBody>
      <dsp:txXfrm>
        <a:off x="59918" y="61777"/>
        <a:ext cx="1949598" cy="1107588"/>
      </dsp:txXfrm>
    </dsp:sp>
    <dsp:sp modelId="{2563954D-AD31-429B-BFF4-C8256D47DB96}">
      <dsp:nvSpPr>
        <dsp:cNvPr id="0" name=""/>
        <dsp:cNvSpPr/>
      </dsp:nvSpPr>
      <dsp:spPr>
        <a:xfrm rot="5400000">
          <a:off x="3417961" y="64870"/>
          <a:ext cx="981939" cy="36789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t>Tenant-Based Rental Assistance</a:t>
          </a:r>
        </a:p>
      </dsp:txBody>
      <dsp:txXfrm rot="-5400000">
        <a:off x="2069434" y="1461331"/>
        <a:ext cx="3631059" cy="886071"/>
      </dsp:txXfrm>
    </dsp:sp>
    <dsp:sp modelId="{8C8F46CA-1C61-4EF0-9638-0C7B94BF044A}">
      <dsp:nvSpPr>
        <dsp:cNvPr id="0" name=""/>
        <dsp:cNvSpPr/>
      </dsp:nvSpPr>
      <dsp:spPr>
        <a:xfrm>
          <a:off x="0" y="1290655"/>
          <a:ext cx="2069434" cy="1227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NeighborWorks Alaska </a:t>
          </a:r>
        </a:p>
      </dsp:txBody>
      <dsp:txXfrm>
        <a:off x="59918" y="1350573"/>
        <a:ext cx="1949598" cy="1107588"/>
      </dsp:txXfrm>
    </dsp:sp>
    <dsp:sp modelId="{21803D04-9D2D-4E23-8D61-5D4A9E04E744}">
      <dsp:nvSpPr>
        <dsp:cNvPr id="0" name=""/>
        <dsp:cNvSpPr/>
      </dsp:nvSpPr>
      <dsp:spPr>
        <a:xfrm rot="5400000">
          <a:off x="3417961" y="1353666"/>
          <a:ext cx="981939" cy="36789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a:t>Elizabeth Place</a:t>
          </a:r>
        </a:p>
        <a:p>
          <a:pPr marL="228600" lvl="1" indent="-228600" algn="l" defTabSz="1066800">
            <a:lnSpc>
              <a:spcPct val="90000"/>
            </a:lnSpc>
            <a:spcBef>
              <a:spcPct val="0"/>
            </a:spcBef>
            <a:spcAft>
              <a:spcPct val="15000"/>
            </a:spcAft>
            <a:buChar char="•"/>
          </a:pPr>
          <a:r>
            <a:rPr lang="en-US" sz="2400" kern="1200"/>
            <a:t>Duke’s Downtown</a:t>
          </a:r>
        </a:p>
      </dsp:txBody>
      <dsp:txXfrm rot="-5400000">
        <a:off x="2069434" y="2750127"/>
        <a:ext cx="3631059" cy="886071"/>
      </dsp:txXfrm>
    </dsp:sp>
    <dsp:sp modelId="{73E900A1-D5DC-4BE5-B594-324FBC1C5F28}">
      <dsp:nvSpPr>
        <dsp:cNvPr id="0" name=""/>
        <dsp:cNvSpPr/>
      </dsp:nvSpPr>
      <dsp:spPr>
        <a:xfrm>
          <a:off x="0" y="2579450"/>
          <a:ext cx="2069434" cy="1227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Cook Inlet Housing Authority </a:t>
          </a:r>
        </a:p>
      </dsp:txBody>
      <dsp:txXfrm>
        <a:off x="59918" y="2639368"/>
        <a:ext cx="1949598" cy="1107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C1F2B-BF22-4BE3-87A9-E0B2A8B31FEF}">
      <dsp:nvSpPr>
        <dsp:cNvPr id="0" name=""/>
        <dsp:cNvSpPr/>
      </dsp:nvSpPr>
      <dsp:spPr>
        <a:xfrm>
          <a:off x="0" y="23658"/>
          <a:ext cx="5819595"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Homeless Prevention</a:t>
          </a:r>
        </a:p>
      </dsp:txBody>
      <dsp:txXfrm>
        <a:off x="29271" y="52929"/>
        <a:ext cx="5761053" cy="541083"/>
      </dsp:txXfrm>
    </dsp:sp>
    <dsp:sp modelId="{646EEF3A-06EB-4508-B009-D6BDDDAC7BA7}">
      <dsp:nvSpPr>
        <dsp:cNvPr id="0" name=""/>
        <dsp:cNvSpPr/>
      </dsp:nvSpPr>
      <dsp:spPr>
        <a:xfrm>
          <a:off x="0" y="695283"/>
          <a:ext cx="5819595"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Rapid Re-Housing</a:t>
          </a:r>
        </a:p>
      </dsp:txBody>
      <dsp:txXfrm>
        <a:off x="29271" y="724554"/>
        <a:ext cx="5761053" cy="541083"/>
      </dsp:txXfrm>
    </dsp:sp>
    <dsp:sp modelId="{C14C231E-9EFD-4FB8-B0EC-3480EFB73AC8}">
      <dsp:nvSpPr>
        <dsp:cNvPr id="0" name=""/>
        <dsp:cNvSpPr/>
      </dsp:nvSpPr>
      <dsp:spPr>
        <a:xfrm>
          <a:off x="0" y="1366908"/>
          <a:ext cx="5819595"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Homeless Outreach</a:t>
          </a:r>
        </a:p>
      </dsp:txBody>
      <dsp:txXfrm>
        <a:off x="29271" y="1396179"/>
        <a:ext cx="5761053" cy="541083"/>
      </dsp:txXfrm>
    </dsp:sp>
    <dsp:sp modelId="{D9329220-1E23-443B-8787-7740F39CE59F}">
      <dsp:nvSpPr>
        <dsp:cNvPr id="0" name=""/>
        <dsp:cNvSpPr/>
      </dsp:nvSpPr>
      <dsp:spPr>
        <a:xfrm>
          <a:off x="0" y="2038533"/>
          <a:ext cx="5819595"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Shelter Operations</a:t>
          </a:r>
        </a:p>
      </dsp:txBody>
      <dsp:txXfrm>
        <a:off x="29271" y="2067804"/>
        <a:ext cx="5761053" cy="5410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75FF0-6BAE-4AB6-954F-AF16B00B2828}">
      <dsp:nvSpPr>
        <dsp:cNvPr id="0" name=""/>
        <dsp:cNvSpPr/>
      </dsp:nvSpPr>
      <dsp:spPr>
        <a:xfrm>
          <a:off x="604361" y="0"/>
          <a:ext cx="6849427" cy="369573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560DA-DA86-48C4-98CD-02F2A4CF3350}">
      <dsp:nvSpPr>
        <dsp:cNvPr id="0" name=""/>
        <dsp:cNvSpPr/>
      </dsp:nvSpPr>
      <dsp:spPr>
        <a:xfrm>
          <a:off x="1389" y="1108721"/>
          <a:ext cx="1546388" cy="1478295"/>
        </a:xfrm>
        <a:prstGeom prst="roundRect">
          <a:avLst/>
        </a:prstGeom>
        <a:solidFill>
          <a:schemeClr val="accent1">
            <a:hueOff val="0"/>
            <a:satOff val="0"/>
            <a:lumOff val="0"/>
            <a:alphaOff val="0"/>
          </a:schemeClr>
        </a:solidFill>
        <a:ln w="254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Public Meetings:</a:t>
          </a:r>
        </a:p>
        <a:p>
          <a:pPr marL="114300" lvl="1" indent="-114300" algn="l" defTabSz="666750">
            <a:lnSpc>
              <a:spcPct val="90000"/>
            </a:lnSpc>
            <a:spcBef>
              <a:spcPct val="0"/>
            </a:spcBef>
            <a:spcAft>
              <a:spcPct val="15000"/>
            </a:spcAft>
            <a:buChar char="•"/>
          </a:pPr>
          <a:r>
            <a:rPr lang="en-US" sz="1500" kern="1200" dirty="0"/>
            <a:t>Winter/Spring 2021-2022</a:t>
          </a:r>
        </a:p>
      </dsp:txBody>
      <dsp:txXfrm>
        <a:off x="73553" y="1180885"/>
        <a:ext cx="1402060" cy="1333967"/>
      </dsp:txXfrm>
    </dsp:sp>
    <dsp:sp modelId="{CC58B8CC-54FF-48C7-808B-DCFB72733D8D}">
      <dsp:nvSpPr>
        <dsp:cNvPr id="0" name=""/>
        <dsp:cNvSpPr/>
      </dsp:nvSpPr>
      <dsp:spPr>
        <a:xfrm>
          <a:off x="1628635" y="1108721"/>
          <a:ext cx="1546388" cy="1478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Public Notice of Draft:</a:t>
          </a:r>
        </a:p>
        <a:p>
          <a:pPr marL="114300" lvl="1" indent="-114300" algn="l" defTabSz="666750">
            <a:lnSpc>
              <a:spcPct val="90000"/>
            </a:lnSpc>
            <a:spcBef>
              <a:spcPct val="0"/>
            </a:spcBef>
            <a:spcAft>
              <a:spcPct val="15000"/>
            </a:spcAft>
            <a:buChar char="•"/>
          </a:pPr>
          <a:r>
            <a:rPr lang="en-US" sz="1500" kern="1200" dirty="0"/>
            <a:t>May 2022</a:t>
          </a:r>
        </a:p>
      </dsp:txBody>
      <dsp:txXfrm>
        <a:off x="1700799" y="1180885"/>
        <a:ext cx="1402060" cy="1333967"/>
      </dsp:txXfrm>
    </dsp:sp>
    <dsp:sp modelId="{3320514C-1578-40CF-B36C-9EEE57ACFD94}">
      <dsp:nvSpPr>
        <dsp:cNvPr id="0" name=""/>
        <dsp:cNvSpPr/>
      </dsp:nvSpPr>
      <dsp:spPr>
        <a:xfrm>
          <a:off x="3255880" y="1108721"/>
          <a:ext cx="1546388" cy="1478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Public Hearing on Draft:</a:t>
          </a:r>
        </a:p>
        <a:p>
          <a:pPr marL="114300" lvl="1" indent="-114300" algn="l" defTabSz="666750">
            <a:lnSpc>
              <a:spcPct val="90000"/>
            </a:lnSpc>
            <a:spcBef>
              <a:spcPct val="0"/>
            </a:spcBef>
            <a:spcAft>
              <a:spcPct val="15000"/>
            </a:spcAft>
            <a:buChar char="•"/>
          </a:pPr>
          <a:r>
            <a:rPr lang="en-US" sz="1500" kern="1200" dirty="0"/>
            <a:t>June 2022</a:t>
          </a:r>
        </a:p>
      </dsp:txBody>
      <dsp:txXfrm>
        <a:off x="3328044" y="1180885"/>
        <a:ext cx="1402060" cy="1333967"/>
      </dsp:txXfrm>
    </dsp:sp>
    <dsp:sp modelId="{CD1F791F-7D3C-4F44-B0EC-267DCFF2960E}">
      <dsp:nvSpPr>
        <dsp:cNvPr id="0" name=""/>
        <dsp:cNvSpPr/>
      </dsp:nvSpPr>
      <dsp:spPr>
        <a:xfrm>
          <a:off x="4883126" y="1108721"/>
          <a:ext cx="1546388" cy="1478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Assembly Approval:</a:t>
          </a:r>
        </a:p>
        <a:p>
          <a:pPr marL="114300" lvl="1" indent="-114300" algn="l" defTabSz="666750">
            <a:lnSpc>
              <a:spcPct val="90000"/>
            </a:lnSpc>
            <a:spcBef>
              <a:spcPct val="0"/>
            </a:spcBef>
            <a:spcAft>
              <a:spcPct val="15000"/>
            </a:spcAft>
            <a:buChar char="•"/>
          </a:pPr>
          <a:r>
            <a:rPr lang="en-US" sz="1500" kern="1200" dirty="0"/>
            <a:t>July 2022</a:t>
          </a:r>
        </a:p>
      </dsp:txBody>
      <dsp:txXfrm>
        <a:off x="4955290" y="1180885"/>
        <a:ext cx="1402060" cy="1333967"/>
      </dsp:txXfrm>
    </dsp:sp>
    <dsp:sp modelId="{A9C591F4-3D6E-48F9-A7B0-017FD40B4BE7}">
      <dsp:nvSpPr>
        <dsp:cNvPr id="0" name=""/>
        <dsp:cNvSpPr/>
      </dsp:nvSpPr>
      <dsp:spPr>
        <a:xfrm>
          <a:off x="6510371" y="1108721"/>
          <a:ext cx="1546388" cy="1478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Submitted:</a:t>
          </a:r>
        </a:p>
        <a:p>
          <a:pPr marL="114300" lvl="1" indent="-114300" algn="l" defTabSz="666750">
            <a:lnSpc>
              <a:spcPct val="90000"/>
            </a:lnSpc>
            <a:spcBef>
              <a:spcPct val="0"/>
            </a:spcBef>
            <a:spcAft>
              <a:spcPct val="15000"/>
            </a:spcAft>
            <a:buChar char="•"/>
          </a:pPr>
          <a:r>
            <a:rPr lang="en-US" sz="1500" kern="1200" dirty="0"/>
            <a:t>August 2022</a:t>
          </a:r>
        </a:p>
      </dsp:txBody>
      <dsp:txXfrm>
        <a:off x="6582535" y="1180885"/>
        <a:ext cx="1402060" cy="13339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39653-6113-458F-86EB-024CD98958FD}">
      <dsp:nvSpPr>
        <dsp:cNvPr id="0" name=""/>
        <dsp:cNvSpPr/>
      </dsp:nvSpPr>
      <dsp:spPr>
        <a:xfrm>
          <a:off x="604361" y="0"/>
          <a:ext cx="6849427" cy="398540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9804FC-8387-4489-98AE-E2C68372EB71}">
      <dsp:nvSpPr>
        <dsp:cNvPr id="0" name=""/>
        <dsp:cNvSpPr/>
      </dsp:nvSpPr>
      <dsp:spPr>
        <a:xfrm>
          <a:off x="3734" y="1195621"/>
          <a:ext cx="1537738" cy="1594161"/>
        </a:xfrm>
        <a:prstGeom prst="roundRect">
          <a:avLst/>
        </a:prstGeom>
        <a:solidFill>
          <a:schemeClr val="accent1">
            <a:hueOff val="0"/>
            <a:satOff val="0"/>
            <a:lumOff val="0"/>
            <a:alphaOff val="0"/>
          </a:schemeClr>
        </a:solidFill>
        <a:ln w="254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Public Meetings: </a:t>
          </a:r>
        </a:p>
        <a:p>
          <a:pPr marL="114300" lvl="1" indent="-114300" algn="l" defTabSz="577850">
            <a:lnSpc>
              <a:spcPct val="90000"/>
            </a:lnSpc>
            <a:spcBef>
              <a:spcPct val="0"/>
            </a:spcBef>
            <a:spcAft>
              <a:spcPct val="15000"/>
            </a:spcAft>
            <a:buChar char="•"/>
          </a:pPr>
          <a:r>
            <a:rPr lang="en-US" sz="1300" kern="1200" dirty="0"/>
            <a:t>Winter/Spring 2021/2022</a:t>
          </a:r>
        </a:p>
      </dsp:txBody>
      <dsp:txXfrm>
        <a:off x="78800" y="1270687"/>
        <a:ext cx="1387606" cy="1444029"/>
      </dsp:txXfrm>
    </dsp:sp>
    <dsp:sp modelId="{E50BB478-3E09-42DA-BDB0-75E3D843DBD5}">
      <dsp:nvSpPr>
        <dsp:cNvPr id="0" name=""/>
        <dsp:cNvSpPr/>
      </dsp:nvSpPr>
      <dsp:spPr>
        <a:xfrm>
          <a:off x="1631970" y="1195621"/>
          <a:ext cx="1537738" cy="15941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Public Notice of Draft:</a:t>
          </a:r>
        </a:p>
        <a:p>
          <a:pPr marL="114300" lvl="1" indent="-114300" algn="l" defTabSz="577850">
            <a:lnSpc>
              <a:spcPct val="90000"/>
            </a:lnSpc>
            <a:spcBef>
              <a:spcPct val="0"/>
            </a:spcBef>
            <a:spcAft>
              <a:spcPct val="15000"/>
            </a:spcAft>
            <a:buChar char="•"/>
          </a:pPr>
          <a:r>
            <a:rPr lang="en-US" sz="1300" kern="1200" dirty="0"/>
            <a:t>August 2022</a:t>
          </a:r>
        </a:p>
      </dsp:txBody>
      <dsp:txXfrm>
        <a:off x="1707036" y="1270687"/>
        <a:ext cx="1387606" cy="1444029"/>
      </dsp:txXfrm>
    </dsp:sp>
    <dsp:sp modelId="{3ED2F947-BAAE-4E52-8FAD-16D225AD3357}">
      <dsp:nvSpPr>
        <dsp:cNvPr id="0" name=""/>
        <dsp:cNvSpPr/>
      </dsp:nvSpPr>
      <dsp:spPr>
        <a:xfrm>
          <a:off x="3260205" y="1195621"/>
          <a:ext cx="1537738" cy="15941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Public Comment Period/ Hearing:</a:t>
          </a:r>
        </a:p>
        <a:p>
          <a:pPr marL="114300" lvl="1" indent="-114300" algn="l" defTabSz="577850">
            <a:lnSpc>
              <a:spcPct val="90000"/>
            </a:lnSpc>
            <a:spcBef>
              <a:spcPct val="0"/>
            </a:spcBef>
            <a:spcAft>
              <a:spcPct val="15000"/>
            </a:spcAft>
            <a:buChar char="•"/>
          </a:pPr>
          <a:r>
            <a:rPr lang="en-US" sz="1300" kern="1200" dirty="0"/>
            <a:t>September 2022</a:t>
          </a:r>
        </a:p>
      </dsp:txBody>
      <dsp:txXfrm>
        <a:off x="3335271" y="1270687"/>
        <a:ext cx="1387606" cy="1444029"/>
      </dsp:txXfrm>
    </dsp:sp>
    <dsp:sp modelId="{D2EAB845-EC13-4277-93A2-200E3C7B6B59}">
      <dsp:nvSpPr>
        <dsp:cNvPr id="0" name=""/>
        <dsp:cNvSpPr/>
      </dsp:nvSpPr>
      <dsp:spPr>
        <a:xfrm>
          <a:off x="4888441" y="1195621"/>
          <a:ext cx="1537738" cy="15941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Assembly Approval:</a:t>
          </a:r>
        </a:p>
        <a:p>
          <a:pPr marL="114300" lvl="1" indent="-114300" algn="l" defTabSz="577850">
            <a:lnSpc>
              <a:spcPct val="90000"/>
            </a:lnSpc>
            <a:spcBef>
              <a:spcPct val="0"/>
            </a:spcBef>
            <a:spcAft>
              <a:spcPct val="15000"/>
            </a:spcAft>
            <a:buChar char="•"/>
          </a:pPr>
          <a:r>
            <a:rPr lang="en-US" sz="1300" kern="1200" dirty="0"/>
            <a:t>October 2022</a:t>
          </a:r>
        </a:p>
      </dsp:txBody>
      <dsp:txXfrm>
        <a:off x="4963507" y="1270687"/>
        <a:ext cx="1387606" cy="1444029"/>
      </dsp:txXfrm>
    </dsp:sp>
    <dsp:sp modelId="{9E298028-6192-4D9D-B4F7-2C0224594E3A}">
      <dsp:nvSpPr>
        <dsp:cNvPr id="0" name=""/>
        <dsp:cNvSpPr/>
      </dsp:nvSpPr>
      <dsp:spPr>
        <a:xfrm>
          <a:off x="6516676" y="1195621"/>
          <a:ext cx="1537738" cy="15941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Target Submission:</a:t>
          </a:r>
        </a:p>
        <a:p>
          <a:pPr marL="114300" lvl="1" indent="-114300" algn="l" defTabSz="577850">
            <a:lnSpc>
              <a:spcPct val="90000"/>
            </a:lnSpc>
            <a:spcBef>
              <a:spcPct val="0"/>
            </a:spcBef>
            <a:spcAft>
              <a:spcPct val="15000"/>
            </a:spcAft>
            <a:buChar char="•"/>
          </a:pPr>
          <a:r>
            <a:rPr lang="en-US" sz="1300" kern="1200" dirty="0"/>
            <a:t>November 2022</a:t>
          </a:r>
        </a:p>
      </dsp:txBody>
      <dsp:txXfrm>
        <a:off x="6591742" y="1270687"/>
        <a:ext cx="1387606" cy="144402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13577B-6902-467D-A26C-08A0DD5E4E03}" type="datetimeFigureOut">
              <a:rPr lang="en-US" smtClean="0"/>
              <a:t>2/15/2022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DF61EA0F-A667-4B49-8422-0062BC55E249}" type="slidenum">
              <a:rPr lang="en-US" smtClean="0"/>
              <a:t>3</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4</a:t>
            </a:fld>
            <a:endParaRPr lang="en-US"/>
          </a:p>
        </p:txBody>
      </p:sp>
    </p:spTree>
    <p:extLst>
      <p:ext uri="{BB962C8B-B14F-4D97-AF65-F5344CB8AC3E}">
        <p14:creationId xmlns:p14="http://schemas.microsoft.com/office/powerpoint/2010/main" val="337841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a:p>
        </p:txBody>
      </p:sp>
    </p:spTree>
    <p:extLst>
      <p:ext uri="{BB962C8B-B14F-4D97-AF65-F5344CB8AC3E}">
        <p14:creationId xmlns:p14="http://schemas.microsoft.com/office/powerpoint/2010/main" val="1406127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 y="6505809"/>
            <a:ext cx="9144001" cy="369518"/>
          </a:xfrm>
          <a:prstGeom prst="rect">
            <a:avLst/>
          </a:prstGeom>
          <a:solidFill>
            <a:schemeClr val="accent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Date Placeholder 3"/>
          <p:cNvSpPr txBox="1">
            <a:spLocks/>
          </p:cNvSpPr>
          <p:nvPr userDrawn="1"/>
        </p:nvSpPr>
        <p:spPr>
          <a:xfrm>
            <a:off x="140136" y="6519191"/>
            <a:ext cx="24574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WWW.MUNI.ORG/HEALTH</a:t>
            </a:r>
          </a:p>
        </p:txBody>
      </p:sp>
    </p:spTree>
    <p:extLst>
      <p:ext uri="{BB962C8B-B14F-4D97-AF65-F5344CB8AC3E}">
        <p14:creationId xmlns:p14="http://schemas.microsoft.com/office/powerpoint/2010/main" val="403743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101850"/>
            <a:ext cx="2949178"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Rectangle 7"/>
          <p:cNvSpPr/>
          <p:nvPr userDrawn="1"/>
        </p:nvSpPr>
        <p:spPr>
          <a:xfrm>
            <a:off x="1" y="6480642"/>
            <a:ext cx="9144000" cy="369518"/>
          </a:xfrm>
          <a:prstGeom prst="rect">
            <a:avLst/>
          </a:prstGeom>
          <a:solidFill>
            <a:schemeClr val="accent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ate Placeholder 3"/>
          <p:cNvSpPr txBox="1">
            <a:spLocks/>
          </p:cNvSpPr>
          <p:nvPr userDrawn="1"/>
        </p:nvSpPr>
        <p:spPr>
          <a:xfrm>
            <a:off x="140136" y="6489881"/>
            <a:ext cx="24574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WWW.MUNI.ORG/HEALTH</a:t>
            </a:r>
          </a:p>
        </p:txBody>
      </p:sp>
    </p:spTree>
    <p:extLst>
      <p:ext uri="{BB962C8B-B14F-4D97-AF65-F5344CB8AC3E}">
        <p14:creationId xmlns:p14="http://schemas.microsoft.com/office/powerpoint/2010/main" val="316109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
            <a:ext cx="8058150" cy="1228436"/>
          </a:xfrm>
        </p:spPr>
        <p:txBody>
          <a:bodyPr anchor="b">
            <a:normAutofit/>
          </a:bodyPr>
          <a:lstStyle>
            <a:lvl1pPr>
              <a:defRPr sz="2700">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0"/>
            <a:ext cx="9144000" cy="13328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1" y="6480642"/>
            <a:ext cx="9144001" cy="369518"/>
          </a:xfrm>
          <a:prstGeom prst="rect">
            <a:avLst/>
          </a:prstGeom>
          <a:solidFill>
            <a:schemeClr val="accent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p:cNvSpPr txBox="1">
            <a:spLocks/>
          </p:cNvSpPr>
          <p:nvPr userDrawn="1"/>
        </p:nvSpPr>
        <p:spPr>
          <a:xfrm>
            <a:off x="140136" y="6489881"/>
            <a:ext cx="24574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WWW.MUNI.ORG/HEALTH</a:t>
            </a:r>
          </a:p>
        </p:txBody>
      </p:sp>
    </p:spTree>
    <p:extLst>
      <p:ext uri="{BB962C8B-B14F-4D97-AF65-F5344CB8AC3E}">
        <p14:creationId xmlns:p14="http://schemas.microsoft.com/office/powerpoint/2010/main" val="59692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571510" y="0"/>
            <a:ext cx="1572491"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7661564" y="365125"/>
            <a:ext cx="1364673" cy="5811838"/>
          </a:xfrm>
        </p:spPr>
        <p:txBody>
          <a:bodyPr vert="eaVert" anchor="b">
            <a:normAutofit/>
          </a:bodyPr>
          <a:lstStyle>
            <a:lvl1pPr>
              <a:defRPr sz="2700">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7571510" y="0"/>
            <a:ext cx="157249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489031"/>
            <a:ext cx="9144001" cy="369518"/>
          </a:xfrm>
          <a:prstGeom prst="rect">
            <a:avLst/>
          </a:prstGeom>
          <a:solidFill>
            <a:schemeClr val="accent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p:cNvSpPr txBox="1">
            <a:spLocks/>
          </p:cNvSpPr>
          <p:nvPr userDrawn="1"/>
        </p:nvSpPr>
        <p:spPr>
          <a:xfrm>
            <a:off x="140136" y="6501605"/>
            <a:ext cx="24574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WWW.MUNI.ORG/HEALTH</a:t>
            </a:r>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1" y="0"/>
            <a:ext cx="93945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628650" y="2061006"/>
            <a:ext cx="7886700" cy="992587"/>
          </a:xfrm>
        </p:spPr>
        <p:txBody>
          <a:bodyPr anchor="b">
            <a:normAutofit/>
          </a:bodyPr>
          <a:lstStyle>
            <a:lvl1pPr algn="l">
              <a:defRPr sz="4050">
                <a:solidFill>
                  <a:schemeClr val="bg1"/>
                </a:solidFill>
              </a:defRPr>
            </a:lvl1pPr>
          </a:lstStyle>
          <a:p>
            <a:r>
              <a:rPr lang="en-US"/>
              <a:t>Click to edit Master title style</a:t>
            </a:r>
            <a:endParaRPr lang="en-US" dirty="0"/>
          </a:p>
        </p:txBody>
      </p:sp>
      <p:sp>
        <p:nvSpPr>
          <p:cNvPr id="9" name="Rectangle 8"/>
          <p:cNvSpPr/>
          <p:nvPr userDrawn="1"/>
        </p:nvSpPr>
        <p:spPr>
          <a:xfrm>
            <a:off x="-2" y="6488482"/>
            <a:ext cx="9394521" cy="369518"/>
          </a:xfrm>
          <a:prstGeom prst="rect">
            <a:avLst/>
          </a:prstGeom>
          <a:solidFill>
            <a:schemeClr val="accent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Date Placeholder 3"/>
          <p:cNvSpPr>
            <a:spLocks noGrp="1"/>
          </p:cNvSpPr>
          <p:nvPr>
            <p:ph type="dt" sz="half" idx="10"/>
          </p:nvPr>
        </p:nvSpPr>
        <p:spPr>
          <a:xfrm>
            <a:off x="202766" y="6519191"/>
            <a:ext cx="2457450" cy="365125"/>
          </a:xfrm>
        </p:spPr>
        <p:txBody>
          <a:bodyPr/>
          <a:lstStyle>
            <a:lvl1pPr>
              <a:defRPr sz="1200">
                <a:solidFill>
                  <a:schemeClr val="bg1"/>
                </a:solidFill>
              </a:defRPr>
            </a:lvl1pPr>
          </a:lstStyle>
          <a:p>
            <a:r>
              <a:rPr lang="en-US" dirty="0"/>
              <a:t>WWW.MUNI.ORG/HEALTH</a:t>
            </a:r>
          </a:p>
        </p:txBody>
      </p:sp>
    </p:spTree>
    <p:extLst>
      <p:ext uri="{BB962C8B-B14F-4D97-AF65-F5344CB8AC3E}">
        <p14:creationId xmlns:p14="http://schemas.microsoft.com/office/powerpoint/2010/main" val="138116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3326" y="0"/>
            <a:ext cx="8062025" cy="801666"/>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03484" y="1297119"/>
            <a:ext cx="3125815" cy="4351338"/>
          </a:xfrm>
        </p:spPr>
        <p:txBody>
          <a:bodyPr>
            <a:normAutofit/>
          </a:bodyPr>
          <a:lstStyle>
            <a:lvl1pPr marL="0" indent="0">
              <a:lnSpc>
                <a:spcPct val="150000"/>
              </a:lnSpc>
              <a:spcAft>
                <a:spcPts val="900"/>
              </a:spcAft>
              <a:buNone/>
              <a:defRPr sz="2400">
                <a:solidFill>
                  <a:schemeClr val="bg1">
                    <a:lumMod val="50000"/>
                  </a:schemeClr>
                </a:solidFill>
                <a:latin typeface="Calibri" panose="020F0502020204030204" pitchFamily="34" charset="0"/>
                <a:cs typeface="Calibri" panose="020F0502020204030204" pitchFamily="34" charset="0"/>
              </a:defRPr>
            </a:lvl1pPr>
            <a:lvl2pPr>
              <a:lnSpc>
                <a:spcPct val="150000"/>
              </a:lnSpc>
              <a:spcAft>
                <a:spcPts val="900"/>
              </a:spcAft>
              <a:defRPr sz="2400">
                <a:solidFill>
                  <a:schemeClr val="bg1">
                    <a:lumMod val="50000"/>
                  </a:schemeClr>
                </a:solidFill>
                <a:latin typeface="Calibri" panose="020F0502020204030204" pitchFamily="34" charset="0"/>
                <a:cs typeface="Calibri" panose="020F0502020204030204" pitchFamily="34" charset="0"/>
              </a:defRPr>
            </a:lvl2pPr>
            <a:lvl3pPr>
              <a:lnSpc>
                <a:spcPct val="150000"/>
              </a:lnSpc>
              <a:spcAft>
                <a:spcPts val="900"/>
              </a:spcAft>
              <a:defRPr sz="900">
                <a:solidFill>
                  <a:schemeClr val="bg1">
                    <a:lumMod val="50000"/>
                  </a:schemeClr>
                </a:solidFill>
              </a:defRPr>
            </a:lvl3pPr>
            <a:lvl4pPr>
              <a:lnSpc>
                <a:spcPct val="150000"/>
              </a:lnSpc>
              <a:spcAft>
                <a:spcPts val="900"/>
              </a:spcAft>
              <a:defRPr sz="825">
                <a:solidFill>
                  <a:schemeClr val="bg1">
                    <a:lumMod val="50000"/>
                  </a:schemeClr>
                </a:solidFill>
              </a:defRPr>
            </a:lvl4pPr>
            <a:lvl5pPr>
              <a:lnSpc>
                <a:spcPct val="150000"/>
              </a:lnSpc>
              <a:spcAft>
                <a:spcPts val="900"/>
              </a:spcAft>
              <a:defRPr sz="825">
                <a:solidFill>
                  <a:schemeClr val="bg1">
                    <a:lumMod val="50000"/>
                  </a:schemeClr>
                </a:solidFill>
              </a:defRPr>
            </a:lvl5pPr>
          </a:lstStyle>
          <a:p>
            <a:pPr lvl="0"/>
            <a:r>
              <a:rPr lang="en-US"/>
              <a:t>Click to edit Master text styles</a:t>
            </a:r>
          </a:p>
          <a:p>
            <a:pPr lvl="1"/>
            <a:r>
              <a:rPr lang="en-US"/>
              <a:t>Second level</a:t>
            </a:r>
          </a:p>
        </p:txBody>
      </p:sp>
      <p:sp>
        <p:nvSpPr>
          <p:cNvPr id="8" name="Rectangle 7"/>
          <p:cNvSpPr/>
          <p:nvPr userDrawn="1"/>
        </p:nvSpPr>
        <p:spPr>
          <a:xfrm>
            <a:off x="0" y="0"/>
            <a:ext cx="9144000" cy="80166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1" y="6485009"/>
            <a:ext cx="9144001" cy="369518"/>
          </a:xfrm>
          <a:prstGeom prst="rect">
            <a:avLst/>
          </a:prstGeom>
          <a:solidFill>
            <a:schemeClr val="accent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p:cNvSpPr txBox="1">
            <a:spLocks/>
          </p:cNvSpPr>
          <p:nvPr userDrawn="1"/>
        </p:nvSpPr>
        <p:spPr>
          <a:xfrm>
            <a:off x="140136" y="6481613"/>
            <a:ext cx="24574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WWW.MUNI.ORG/HEALTH</a:t>
            </a:r>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6480757"/>
            <a:ext cx="9156526" cy="369518"/>
          </a:xfrm>
          <a:prstGeom prst="rect">
            <a:avLst/>
          </a:prstGeom>
          <a:solidFill>
            <a:schemeClr val="accent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0" y="0"/>
            <a:ext cx="9144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628650" y="2061006"/>
            <a:ext cx="7886700" cy="2387600"/>
          </a:xfrm>
        </p:spPr>
        <p:txBody>
          <a:bodyPr anchor="b">
            <a:normAutofit/>
          </a:bodyPr>
          <a:lstStyle>
            <a:lvl1pPr algn="l">
              <a:defRPr sz="405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28652" y="5110610"/>
            <a:ext cx="5029199" cy="1137793"/>
          </a:xfrm>
        </p:spPr>
        <p:txBody>
          <a:bodyPr>
            <a:normAutofit/>
          </a:bodyPr>
          <a:lstStyle>
            <a:lvl1pPr marL="0" indent="0" algn="l">
              <a:lnSpc>
                <a:spcPct val="150000"/>
              </a:lnSpc>
              <a:spcBef>
                <a:spcPts val="450"/>
              </a:spcBef>
              <a:buNone/>
              <a:defRPr sz="2100">
                <a:solidFill>
                  <a:schemeClr val="tx1">
                    <a:lumMod val="75000"/>
                    <a:lumOff val="25000"/>
                  </a:schemeClr>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140136" y="6481613"/>
            <a:ext cx="2457450" cy="365125"/>
          </a:xfrm>
        </p:spPr>
        <p:txBody>
          <a:bodyPr/>
          <a:lstStyle>
            <a:lvl1pPr>
              <a:defRPr sz="1200">
                <a:solidFill>
                  <a:schemeClr val="bg1"/>
                </a:solidFill>
              </a:defRPr>
            </a:lvl1pPr>
          </a:lstStyle>
          <a:p>
            <a:r>
              <a:rPr lang="en-US" dirty="0"/>
              <a:t>WWW.MUNI.ORG/HEALTH</a:t>
            </a:r>
          </a:p>
        </p:txBody>
      </p:sp>
      <p:sp>
        <p:nvSpPr>
          <p:cNvPr id="8" name="Rectangle 7"/>
          <p:cNvSpPr/>
          <p:nvPr userDrawn="1"/>
        </p:nvSpPr>
        <p:spPr>
          <a:xfrm>
            <a:off x="0" y="0"/>
            <a:ext cx="9144000" cy="48907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1854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4242662" y="1709738"/>
            <a:ext cx="490133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8651" y="2402239"/>
            <a:ext cx="3381536" cy="2187227"/>
          </a:xfrm>
        </p:spPr>
        <p:txBody>
          <a:bodyPr anchor="ctr">
            <a:noAutofit/>
          </a:bodyPr>
          <a:lstStyle>
            <a:lvl1pPr algn="l">
              <a:defRPr sz="3600">
                <a:solidFill>
                  <a:schemeClr val="tx1">
                    <a:lumMod val="85000"/>
                    <a:lumOff val="15000"/>
                  </a:schemeClr>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4742481" y="2402237"/>
            <a:ext cx="3952068" cy="2187226"/>
          </a:xfrm>
        </p:spPr>
        <p:txBody>
          <a:bodyPr anchor="ctr">
            <a:normAutofit/>
          </a:bodyPr>
          <a:lstStyle>
            <a:lvl1pPr marL="0" indent="0">
              <a:lnSpc>
                <a:spcPct val="150000"/>
              </a:lnSpc>
              <a:buNone/>
              <a:defRPr sz="2100">
                <a:solidFill>
                  <a:schemeClr val="bg1"/>
                </a:solidFill>
                <a:latin typeface="+mj-lt"/>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8" name="Rectangle 7"/>
          <p:cNvSpPr/>
          <p:nvPr userDrawn="1"/>
        </p:nvSpPr>
        <p:spPr>
          <a:xfrm>
            <a:off x="4242662" y="1709738"/>
            <a:ext cx="4901339" cy="3575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375748"/>
            <a:ext cx="9144001" cy="487053"/>
          </a:xfrm>
          <a:prstGeom prst="rect">
            <a:avLst/>
          </a:prstGeom>
          <a:solidFill>
            <a:schemeClr val="accent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p:cNvSpPr txBox="1">
            <a:spLocks/>
          </p:cNvSpPr>
          <p:nvPr userDrawn="1"/>
        </p:nvSpPr>
        <p:spPr>
          <a:xfrm>
            <a:off x="165188" y="6444035"/>
            <a:ext cx="24574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WWW.MUNI.ORG/HEALTH</a:t>
            </a:r>
          </a:p>
        </p:txBody>
      </p:sp>
    </p:spTree>
    <p:extLst>
      <p:ext uri="{BB962C8B-B14F-4D97-AF65-F5344CB8AC3E}">
        <p14:creationId xmlns:p14="http://schemas.microsoft.com/office/powerpoint/2010/main" val="133565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9144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
            <a:ext cx="8058150" cy="1228436"/>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vert="horz" lIns="91440" tIns="45720" rIns="91440" bIns="45720" rtlCol="0">
            <a:normAutofit/>
          </a:bodyPr>
          <a:lstStyle>
            <a:lvl1pPr>
              <a:defRPr lang="en-US" sz="1200" smtClean="0">
                <a:solidFill>
                  <a:schemeClr val="bg1">
                    <a:lumMod val="50000"/>
                  </a:schemeClr>
                </a:solidFill>
              </a:defRPr>
            </a:lvl1pPr>
            <a:lvl2pPr>
              <a:defRPr lang="en-US" sz="1050" smtClean="0">
                <a:solidFill>
                  <a:schemeClr val="bg1">
                    <a:lumMod val="50000"/>
                  </a:schemeClr>
                </a:solidFill>
              </a:defRPr>
            </a:lvl2pPr>
            <a:lvl3pPr>
              <a:defRPr lang="en-US" sz="900" smtClean="0">
                <a:solidFill>
                  <a:schemeClr val="bg1">
                    <a:lumMod val="50000"/>
                  </a:schemeClr>
                </a:solidFill>
              </a:defRPr>
            </a:lvl3pPr>
            <a:lvl4pPr>
              <a:defRPr lang="en-US" sz="825" smtClean="0">
                <a:solidFill>
                  <a:schemeClr val="bg1">
                    <a:lumMod val="50000"/>
                  </a:schemeClr>
                </a:solidFill>
              </a:defRPr>
            </a:lvl4pPr>
            <a:lvl5pPr>
              <a:defRPr lang="en-US" sz="825">
                <a:solidFill>
                  <a:schemeClr val="bg1">
                    <a:lumMod val="50000"/>
                  </a:schemeClr>
                </a:solidFill>
              </a:defRPr>
            </a:lvl5pPr>
          </a:lstStyle>
          <a:p>
            <a:pPr marL="0" lvl="0" indent="0">
              <a:lnSpc>
                <a:spcPct val="150000"/>
              </a:lnSpc>
              <a:spcAft>
                <a:spcPts val="900"/>
              </a:spcAft>
              <a:buNone/>
            </a:pPr>
            <a:r>
              <a:rPr lang="en-US"/>
              <a:t>Click to edit Master text styles</a:t>
            </a:r>
          </a:p>
          <a:p>
            <a:pPr marL="0" lvl="1" indent="0">
              <a:lnSpc>
                <a:spcPct val="150000"/>
              </a:lnSpc>
              <a:spcAft>
                <a:spcPts val="900"/>
              </a:spcAft>
              <a:buNone/>
            </a:pPr>
            <a:r>
              <a:rPr lang="en-US"/>
              <a:t>Second level</a:t>
            </a:r>
          </a:p>
          <a:p>
            <a:pPr marL="0" lvl="2" indent="0">
              <a:lnSpc>
                <a:spcPct val="150000"/>
              </a:lnSpc>
              <a:spcAft>
                <a:spcPts val="900"/>
              </a:spcAft>
              <a:buNone/>
            </a:pPr>
            <a:r>
              <a:rPr lang="en-US"/>
              <a:t>Third level</a:t>
            </a:r>
          </a:p>
          <a:p>
            <a:pPr marL="0" lvl="3" indent="0">
              <a:lnSpc>
                <a:spcPct val="150000"/>
              </a:lnSpc>
              <a:spcAft>
                <a:spcPts val="900"/>
              </a:spcAft>
              <a:buNone/>
            </a:pPr>
            <a:r>
              <a:rPr lang="en-US"/>
              <a:t>Fourth level</a:t>
            </a:r>
          </a:p>
          <a:p>
            <a:pPr marL="0" lvl="4" indent="0">
              <a:lnSpc>
                <a:spcPct val="150000"/>
              </a:lnSpc>
              <a:spcAft>
                <a:spcPts val="900"/>
              </a:spcAft>
              <a:buNone/>
            </a:pPr>
            <a:r>
              <a:rPr lang="en-US"/>
              <a:t>Fifth level</a:t>
            </a:r>
          </a:p>
        </p:txBody>
      </p:sp>
      <p:sp>
        <p:nvSpPr>
          <p:cNvPr id="4" name="Content Placeholder 3"/>
          <p:cNvSpPr>
            <a:spLocks noGrp="1"/>
          </p:cNvSpPr>
          <p:nvPr>
            <p:ph sz="half" idx="2"/>
          </p:nvPr>
        </p:nvSpPr>
        <p:spPr>
          <a:xfrm>
            <a:off x="4629150" y="1825625"/>
            <a:ext cx="3886200" cy="4351338"/>
          </a:xfrm>
        </p:spPr>
        <p:txBody>
          <a:bodyPr vert="horz" lIns="91440" tIns="45720" rIns="91440" bIns="45720" rtlCol="0">
            <a:normAutofit/>
          </a:bodyPr>
          <a:lstStyle>
            <a:lvl1pPr>
              <a:defRPr lang="en-US" sz="1200" smtClean="0">
                <a:solidFill>
                  <a:schemeClr val="bg1">
                    <a:lumMod val="50000"/>
                  </a:schemeClr>
                </a:solidFill>
              </a:defRPr>
            </a:lvl1pPr>
            <a:lvl2pPr>
              <a:defRPr lang="en-US" sz="1050" smtClean="0">
                <a:solidFill>
                  <a:schemeClr val="bg1">
                    <a:lumMod val="50000"/>
                  </a:schemeClr>
                </a:solidFill>
              </a:defRPr>
            </a:lvl2pPr>
            <a:lvl3pPr>
              <a:defRPr lang="en-US" sz="900" smtClean="0">
                <a:solidFill>
                  <a:schemeClr val="bg1">
                    <a:lumMod val="50000"/>
                  </a:schemeClr>
                </a:solidFill>
              </a:defRPr>
            </a:lvl3pPr>
            <a:lvl4pPr>
              <a:defRPr lang="en-US" sz="825" smtClean="0">
                <a:solidFill>
                  <a:schemeClr val="bg1">
                    <a:lumMod val="50000"/>
                  </a:schemeClr>
                </a:solidFill>
              </a:defRPr>
            </a:lvl4pPr>
            <a:lvl5pPr>
              <a:defRPr lang="en-US" sz="825">
                <a:solidFill>
                  <a:schemeClr val="bg1">
                    <a:lumMod val="50000"/>
                  </a:schemeClr>
                </a:solidFill>
              </a:defRPr>
            </a:lvl5pPr>
          </a:lstStyle>
          <a:p>
            <a:pPr marL="0" lvl="0" indent="0">
              <a:lnSpc>
                <a:spcPct val="150000"/>
              </a:lnSpc>
              <a:spcAft>
                <a:spcPts val="900"/>
              </a:spcAft>
              <a:buNone/>
            </a:pPr>
            <a:r>
              <a:rPr lang="en-US"/>
              <a:t>Click to edit Master text styles</a:t>
            </a:r>
          </a:p>
          <a:p>
            <a:pPr marL="0" lvl="1" indent="0">
              <a:lnSpc>
                <a:spcPct val="150000"/>
              </a:lnSpc>
              <a:spcAft>
                <a:spcPts val="900"/>
              </a:spcAft>
              <a:buNone/>
            </a:pPr>
            <a:r>
              <a:rPr lang="en-US"/>
              <a:t>Second level</a:t>
            </a:r>
          </a:p>
          <a:p>
            <a:pPr marL="0" lvl="2" indent="0">
              <a:lnSpc>
                <a:spcPct val="150000"/>
              </a:lnSpc>
              <a:spcAft>
                <a:spcPts val="900"/>
              </a:spcAft>
              <a:buNone/>
            </a:pPr>
            <a:r>
              <a:rPr lang="en-US"/>
              <a:t>Third level</a:t>
            </a:r>
          </a:p>
          <a:p>
            <a:pPr marL="0" lvl="3" indent="0">
              <a:lnSpc>
                <a:spcPct val="150000"/>
              </a:lnSpc>
              <a:spcAft>
                <a:spcPts val="900"/>
              </a:spcAft>
              <a:buNone/>
            </a:pPr>
            <a:r>
              <a:rPr lang="en-US"/>
              <a:t>Fourth level</a:t>
            </a:r>
          </a:p>
          <a:p>
            <a:pPr marL="0" lvl="4" indent="0">
              <a:lnSpc>
                <a:spcPct val="150000"/>
              </a:lnSpc>
              <a:spcAft>
                <a:spcPts val="900"/>
              </a:spcAft>
              <a:buNone/>
            </a:pPr>
            <a:r>
              <a:rPr lang="en-US"/>
              <a:t>Fifth level</a:t>
            </a:r>
          </a:p>
        </p:txBody>
      </p:sp>
      <p:sp>
        <p:nvSpPr>
          <p:cNvPr id="9" name="Rectangle 8"/>
          <p:cNvSpPr/>
          <p:nvPr userDrawn="1"/>
        </p:nvSpPr>
        <p:spPr>
          <a:xfrm>
            <a:off x="0" y="0"/>
            <a:ext cx="9144000" cy="13328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1" y="6518335"/>
            <a:ext cx="9144000" cy="369518"/>
          </a:xfrm>
          <a:prstGeom prst="rect">
            <a:avLst/>
          </a:prstGeom>
          <a:solidFill>
            <a:schemeClr val="accent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Date Placeholder 3"/>
          <p:cNvSpPr txBox="1">
            <a:spLocks/>
          </p:cNvSpPr>
          <p:nvPr userDrawn="1"/>
        </p:nvSpPr>
        <p:spPr>
          <a:xfrm>
            <a:off x="140136" y="6531717"/>
            <a:ext cx="24574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WWW.MUNI.ORG/HEALTH</a:t>
            </a:r>
            <a:endParaRPr lang="en-US" dirty="0"/>
          </a:p>
        </p:txBody>
      </p:sp>
    </p:spTree>
    <p:extLst>
      <p:ext uri="{BB962C8B-B14F-4D97-AF65-F5344CB8AC3E}">
        <p14:creationId xmlns:p14="http://schemas.microsoft.com/office/powerpoint/2010/main" val="3328223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9144000" cy="13328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1" y="0"/>
            <a:ext cx="8053388" cy="1228436"/>
          </a:xfrm>
        </p:spPr>
        <p:txBody>
          <a:bodyPr anchor="b">
            <a:normAutofit/>
          </a:bodyPr>
          <a:lstStyle>
            <a:lvl1pPr>
              <a:defRPr sz="27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3888" y="1489075"/>
            <a:ext cx="386715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3888" y="2193928"/>
            <a:ext cx="3867150" cy="3978275"/>
          </a:xfrm>
        </p:spPr>
        <p:txBody>
          <a:bodyPr vert="horz" lIns="91440" tIns="45720" rIns="91440" bIns="45720" rtlCol="0">
            <a:normAutofit/>
          </a:bodyPr>
          <a:lstStyle>
            <a:lvl1pPr>
              <a:defRPr lang="en-US" sz="1200" smtClean="0">
                <a:solidFill>
                  <a:schemeClr val="bg1">
                    <a:lumMod val="50000"/>
                  </a:schemeClr>
                </a:solidFill>
              </a:defRPr>
            </a:lvl1pPr>
            <a:lvl2pPr>
              <a:defRPr lang="en-US" sz="1050" smtClean="0">
                <a:solidFill>
                  <a:schemeClr val="bg1">
                    <a:lumMod val="50000"/>
                  </a:schemeClr>
                </a:solidFill>
              </a:defRPr>
            </a:lvl2pPr>
            <a:lvl3pPr>
              <a:defRPr lang="en-US" sz="900" smtClean="0">
                <a:solidFill>
                  <a:schemeClr val="bg1">
                    <a:lumMod val="50000"/>
                  </a:schemeClr>
                </a:solidFill>
              </a:defRPr>
            </a:lvl3pPr>
            <a:lvl4pPr>
              <a:defRPr lang="en-US" sz="825" smtClean="0">
                <a:solidFill>
                  <a:schemeClr val="bg1">
                    <a:lumMod val="50000"/>
                  </a:schemeClr>
                </a:solidFill>
              </a:defRPr>
            </a:lvl4pPr>
            <a:lvl5pPr>
              <a:defRPr lang="en-US" sz="825">
                <a:solidFill>
                  <a:schemeClr val="bg1">
                    <a:lumMod val="50000"/>
                  </a:schemeClr>
                </a:solidFill>
              </a:defRPr>
            </a:lvl5pPr>
          </a:lstStyle>
          <a:p>
            <a:pPr marL="0" lvl="0" indent="0">
              <a:lnSpc>
                <a:spcPct val="150000"/>
              </a:lnSpc>
              <a:spcAft>
                <a:spcPts val="900"/>
              </a:spcAft>
              <a:buNone/>
            </a:pPr>
            <a:r>
              <a:rPr lang="en-US"/>
              <a:t>Click to edit Master text styles</a:t>
            </a:r>
          </a:p>
          <a:p>
            <a:pPr marL="0" lvl="1" indent="0">
              <a:lnSpc>
                <a:spcPct val="150000"/>
              </a:lnSpc>
              <a:spcAft>
                <a:spcPts val="900"/>
              </a:spcAft>
              <a:buNone/>
            </a:pPr>
            <a:r>
              <a:rPr lang="en-US"/>
              <a:t>Second level</a:t>
            </a:r>
          </a:p>
          <a:p>
            <a:pPr marL="0" lvl="2" indent="0">
              <a:lnSpc>
                <a:spcPct val="150000"/>
              </a:lnSpc>
              <a:spcAft>
                <a:spcPts val="900"/>
              </a:spcAft>
              <a:buNone/>
            </a:pPr>
            <a:r>
              <a:rPr lang="en-US"/>
              <a:t>Third level</a:t>
            </a:r>
          </a:p>
          <a:p>
            <a:pPr marL="0" lvl="3" indent="0">
              <a:lnSpc>
                <a:spcPct val="150000"/>
              </a:lnSpc>
              <a:spcAft>
                <a:spcPts val="900"/>
              </a:spcAft>
              <a:buNone/>
            </a:pPr>
            <a:r>
              <a:rPr lang="en-US"/>
              <a:t>Fourth level</a:t>
            </a:r>
          </a:p>
          <a:p>
            <a:pPr marL="0" lvl="4" indent="0">
              <a:lnSpc>
                <a:spcPct val="150000"/>
              </a:lnSpc>
              <a:spcAft>
                <a:spcPts val="900"/>
              </a:spcAft>
              <a:buNone/>
            </a:pPr>
            <a:r>
              <a:rPr lang="en-US"/>
              <a:t>Fifth level</a:t>
            </a:r>
            <a:endParaRPr lang="en-US" dirty="0"/>
          </a:p>
        </p:txBody>
      </p:sp>
      <p:sp>
        <p:nvSpPr>
          <p:cNvPr id="5" name="Text Placeholder 4"/>
          <p:cNvSpPr>
            <a:spLocks noGrp="1"/>
          </p:cNvSpPr>
          <p:nvPr>
            <p:ph type="body" sz="quarter" idx="3"/>
          </p:nvPr>
        </p:nvSpPr>
        <p:spPr>
          <a:xfrm>
            <a:off x="4642249" y="1489075"/>
            <a:ext cx="3868340" cy="6413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2249" y="2193928"/>
            <a:ext cx="3868340" cy="3978275"/>
          </a:xfrm>
        </p:spPr>
        <p:txBody>
          <a:bodyPr vert="horz" lIns="91440" tIns="45720" rIns="91440" bIns="45720" rtlCol="0">
            <a:normAutofit/>
          </a:bodyPr>
          <a:lstStyle>
            <a:lvl1pPr>
              <a:defRPr lang="en-US" sz="1200" smtClean="0">
                <a:solidFill>
                  <a:schemeClr val="bg1">
                    <a:lumMod val="50000"/>
                  </a:schemeClr>
                </a:solidFill>
              </a:defRPr>
            </a:lvl1pPr>
            <a:lvl2pPr>
              <a:defRPr lang="en-US" sz="1050" smtClean="0">
                <a:solidFill>
                  <a:schemeClr val="bg1">
                    <a:lumMod val="50000"/>
                  </a:schemeClr>
                </a:solidFill>
              </a:defRPr>
            </a:lvl2pPr>
            <a:lvl3pPr>
              <a:defRPr lang="en-US" sz="900" smtClean="0">
                <a:solidFill>
                  <a:schemeClr val="bg1">
                    <a:lumMod val="50000"/>
                  </a:schemeClr>
                </a:solidFill>
              </a:defRPr>
            </a:lvl3pPr>
            <a:lvl4pPr>
              <a:defRPr lang="en-US" sz="825" smtClean="0">
                <a:solidFill>
                  <a:schemeClr val="bg1">
                    <a:lumMod val="50000"/>
                  </a:schemeClr>
                </a:solidFill>
              </a:defRPr>
            </a:lvl4pPr>
            <a:lvl5pPr>
              <a:defRPr lang="en-US" sz="825">
                <a:solidFill>
                  <a:schemeClr val="bg1">
                    <a:lumMod val="50000"/>
                  </a:schemeClr>
                </a:solidFill>
              </a:defRPr>
            </a:lvl5pPr>
          </a:lstStyle>
          <a:p>
            <a:pPr marL="0" lvl="0" indent="0">
              <a:lnSpc>
                <a:spcPct val="150000"/>
              </a:lnSpc>
              <a:spcAft>
                <a:spcPts val="900"/>
              </a:spcAft>
              <a:buNone/>
            </a:pPr>
            <a:r>
              <a:rPr lang="en-US"/>
              <a:t>Click to edit Master text styles</a:t>
            </a:r>
          </a:p>
          <a:p>
            <a:pPr marL="0" lvl="1" indent="0">
              <a:lnSpc>
                <a:spcPct val="150000"/>
              </a:lnSpc>
              <a:spcAft>
                <a:spcPts val="900"/>
              </a:spcAft>
              <a:buNone/>
            </a:pPr>
            <a:r>
              <a:rPr lang="en-US"/>
              <a:t>Second level</a:t>
            </a:r>
          </a:p>
          <a:p>
            <a:pPr marL="0" lvl="2" indent="0">
              <a:lnSpc>
                <a:spcPct val="150000"/>
              </a:lnSpc>
              <a:spcAft>
                <a:spcPts val="900"/>
              </a:spcAft>
              <a:buNone/>
            </a:pPr>
            <a:r>
              <a:rPr lang="en-US"/>
              <a:t>Third level</a:t>
            </a:r>
          </a:p>
          <a:p>
            <a:pPr marL="0" lvl="3" indent="0">
              <a:lnSpc>
                <a:spcPct val="150000"/>
              </a:lnSpc>
              <a:spcAft>
                <a:spcPts val="900"/>
              </a:spcAft>
              <a:buNone/>
            </a:pPr>
            <a:r>
              <a:rPr lang="en-US"/>
              <a:t>Fourth level</a:t>
            </a:r>
          </a:p>
          <a:p>
            <a:pPr marL="0" lvl="4" indent="0">
              <a:lnSpc>
                <a:spcPct val="150000"/>
              </a:lnSpc>
              <a:spcAft>
                <a:spcPts val="900"/>
              </a:spcAft>
              <a:buNone/>
            </a:pPr>
            <a:r>
              <a:rPr lang="en-US"/>
              <a:t>Fifth level</a:t>
            </a:r>
          </a:p>
        </p:txBody>
      </p:sp>
      <p:sp>
        <p:nvSpPr>
          <p:cNvPr id="11" name="Rectangle 10"/>
          <p:cNvSpPr/>
          <p:nvPr userDrawn="1"/>
        </p:nvSpPr>
        <p:spPr>
          <a:xfrm>
            <a:off x="0" y="0"/>
            <a:ext cx="9144000" cy="13328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1" y="6505809"/>
            <a:ext cx="9156527" cy="369518"/>
          </a:xfrm>
          <a:prstGeom prst="rect">
            <a:avLst/>
          </a:prstGeom>
          <a:solidFill>
            <a:schemeClr val="accent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p:cNvSpPr txBox="1">
            <a:spLocks/>
          </p:cNvSpPr>
          <p:nvPr userDrawn="1"/>
        </p:nvSpPr>
        <p:spPr>
          <a:xfrm>
            <a:off x="140136" y="6519191"/>
            <a:ext cx="24574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WWW.MUNI.ORG/HEALTH</a:t>
            </a:r>
            <a:endParaRPr lang="en-US" dirty="0"/>
          </a:p>
        </p:txBody>
      </p:sp>
    </p:spTree>
    <p:extLst>
      <p:ext uri="{BB962C8B-B14F-4D97-AF65-F5344CB8AC3E}">
        <p14:creationId xmlns:p14="http://schemas.microsoft.com/office/powerpoint/2010/main" val="360602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9144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
            <a:ext cx="8058150" cy="1228436"/>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7" name="Rectangle 6"/>
          <p:cNvSpPr/>
          <p:nvPr userDrawn="1"/>
        </p:nvSpPr>
        <p:spPr>
          <a:xfrm>
            <a:off x="0" y="0"/>
            <a:ext cx="9144000" cy="13328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1" y="6505809"/>
            <a:ext cx="9144001" cy="369518"/>
          </a:xfrm>
          <a:prstGeom prst="rect">
            <a:avLst/>
          </a:prstGeom>
          <a:solidFill>
            <a:schemeClr val="accent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ate Placeholder 3"/>
          <p:cNvSpPr txBox="1">
            <a:spLocks/>
          </p:cNvSpPr>
          <p:nvPr userDrawn="1"/>
        </p:nvSpPr>
        <p:spPr>
          <a:xfrm>
            <a:off x="140136" y="6519191"/>
            <a:ext cx="24574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WWW.MUNI.ORG/HEALTH</a:t>
            </a:r>
            <a:endParaRPr lang="en-US" dirty="0"/>
          </a:p>
        </p:txBody>
      </p:sp>
    </p:spTree>
    <p:extLst>
      <p:ext uri="{BB962C8B-B14F-4D97-AF65-F5344CB8AC3E}">
        <p14:creationId xmlns:p14="http://schemas.microsoft.com/office/powerpoint/2010/main" val="10081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vert="horz" lIns="91440" tIns="45720" rIns="91440" bIns="45720" rtlCol="0">
            <a:normAutofit/>
          </a:bodyPr>
          <a:lstStyle>
            <a:lvl1pPr>
              <a:defRPr lang="en-US" sz="1200" smtClean="0">
                <a:solidFill>
                  <a:schemeClr val="bg1">
                    <a:lumMod val="50000"/>
                  </a:schemeClr>
                </a:solidFill>
              </a:defRPr>
            </a:lvl1pPr>
            <a:lvl2pPr>
              <a:defRPr lang="en-US" sz="1050" smtClean="0">
                <a:solidFill>
                  <a:schemeClr val="bg1">
                    <a:lumMod val="50000"/>
                  </a:schemeClr>
                </a:solidFill>
              </a:defRPr>
            </a:lvl2pPr>
            <a:lvl3pPr>
              <a:defRPr lang="en-US" sz="900" smtClean="0">
                <a:solidFill>
                  <a:schemeClr val="bg1">
                    <a:lumMod val="50000"/>
                  </a:schemeClr>
                </a:solidFill>
              </a:defRPr>
            </a:lvl3pPr>
            <a:lvl4pPr>
              <a:defRPr lang="en-US" sz="825" smtClean="0">
                <a:solidFill>
                  <a:schemeClr val="bg1">
                    <a:lumMod val="50000"/>
                  </a:schemeClr>
                </a:solidFill>
              </a:defRPr>
            </a:lvl4pPr>
            <a:lvl5pPr>
              <a:defRPr lang="en-US" sz="825">
                <a:solidFill>
                  <a:schemeClr val="bg1">
                    <a:lumMod val="50000"/>
                  </a:schemeClr>
                </a:solidFill>
              </a:defRPr>
            </a:lvl5pPr>
          </a:lstStyle>
          <a:p>
            <a:pPr marL="0" lvl="0" indent="0">
              <a:lnSpc>
                <a:spcPct val="150000"/>
              </a:lnSpc>
              <a:spcAft>
                <a:spcPts val="900"/>
              </a:spcAft>
              <a:buNone/>
            </a:pPr>
            <a:r>
              <a:rPr lang="en-US"/>
              <a:t>Click to edit Master text styles</a:t>
            </a:r>
          </a:p>
          <a:p>
            <a:pPr marL="0" lvl="1" indent="0">
              <a:lnSpc>
                <a:spcPct val="150000"/>
              </a:lnSpc>
              <a:spcAft>
                <a:spcPts val="900"/>
              </a:spcAft>
              <a:buNone/>
            </a:pPr>
            <a:r>
              <a:rPr lang="en-US"/>
              <a:t>Second level</a:t>
            </a:r>
          </a:p>
          <a:p>
            <a:pPr marL="0" lvl="2" indent="0">
              <a:lnSpc>
                <a:spcPct val="150000"/>
              </a:lnSpc>
              <a:spcAft>
                <a:spcPts val="900"/>
              </a:spcAft>
              <a:buNone/>
            </a:pPr>
            <a:r>
              <a:rPr lang="en-US"/>
              <a:t>Third level</a:t>
            </a:r>
          </a:p>
          <a:p>
            <a:pPr marL="0" lvl="3" indent="0">
              <a:lnSpc>
                <a:spcPct val="150000"/>
              </a:lnSpc>
              <a:spcAft>
                <a:spcPts val="900"/>
              </a:spcAft>
              <a:buNone/>
            </a:pPr>
            <a:r>
              <a:rPr lang="en-US"/>
              <a:t>Fourth level</a:t>
            </a:r>
          </a:p>
          <a:p>
            <a:pPr marL="0" lvl="4" indent="0">
              <a:lnSpc>
                <a:spcPct val="150000"/>
              </a:lnSpc>
              <a:spcAft>
                <a:spcPts val="900"/>
              </a:spcAft>
              <a:buNone/>
            </a:pPr>
            <a:r>
              <a:rPr lang="en-US"/>
              <a:t>Fifth level</a:t>
            </a:r>
          </a:p>
        </p:txBody>
      </p:sp>
      <p:sp>
        <p:nvSpPr>
          <p:cNvPr id="4" name="Text Placeholder 3"/>
          <p:cNvSpPr>
            <a:spLocks noGrp="1"/>
          </p:cNvSpPr>
          <p:nvPr>
            <p:ph type="body" sz="half" idx="2"/>
          </p:nvPr>
        </p:nvSpPr>
        <p:spPr>
          <a:xfrm>
            <a:off x="629841" y="2101850"/>
            <a:ext cx="2949178" cy="3759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Rectangle 7"/>
          <p:cNvSpPr/>
          <p:nvPr userDrawn="1"/>
        </p:nvSpPr>
        <p:spPr>
          <a:xfrm>
            <a:off x="-1" y="6480642"/>
            <a:ext cx="9144001" cy="369518"/>
          </a:xfrm>
          <a:prstGeom prst="rect">
            <a:avLst/>
          </a:prstGeom>
          <a:solidFill>
            <a:schemeClr val="accent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Date Placeholder 3"/>
          <p:cNvSpPr txBox="1">
            <a:spLocks/>
          </p:cNvSpPr>
          <p:nvPr userDrawn="1"/>
        </p:nvSpPr>
        <p:spPr>
          <a:xfrm>
            <a:off x="140136" y="6489881"/>
            <a:ext cx="24574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WWW.MUNI.ORG/HEALTH</a:t>
            </a:r>
          </a:p>
        </p:txBody>
      </p:sp>
    </p:spTree>
    <p:extLst>
      <p:ext uri="{BB962C8B-B14F-4D97-AF65-F5344CB8AC3E}">
        <p14:creationId xmlns:p14="http://schemas.microsoft.com/office/powerpoint/2010/main" val="178419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4574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EEBAAA-29B5-4AF5-BC5F-7E580C29002D}" type="datetimeFigureOut">
              <a:rPr lang="en-US" smtClean="0"/>
              <a:t>2/15/2022</a:t>
            </a:fld>
            <a:endParaRPr lang="en-US"/>
          </a:p>
        </p:txBody>
      </p:sp>
      <p:sp>
        <p:nvSpPr>
          <p:cNvPr id="5" name="Footer Placeholder 4"/>
          <p:cNvSpPr>
            <a:spLocks noGrp="1"/>
          </p:cNvSpPr>
          <p:nvPr>
            <p:ph type="ftr" sz="quarter" idx="3"/>
          </p:nvPr>
        </p:nvSpPr>
        <p:spPr>
          <a:xfrm>
            <a:off x="3486150" y="6356353"/>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57900" y="6356353"/>
            <a:ext cx="24574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60EDB8-5305-433F-BE41-D7A86D811DB3}" type="slidenum">
              <a:rPr lang="en-US" smtClean="0"/>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62" r:id="rId3"/>
    <p:sldLayoutId id="2147483661"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Lst>
  <p:txStyles>
    <p:titleStyle>
      <a:lvl1pPr algn="l" defTabSz="685800" rtl="0" eaLnBrk="1" latinLnBrk="0" hangingPunct="1">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ct val="3000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3000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3000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ahdcsdplans@anchorageak.gov" TargetMode="External"/><Relationship Id="rId2" Type="http://schemas.openxmlformats.org/officeDocument/2006/relationships/hyperlink" Target="https://tinyurl.com/AHD-CSD"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mailto:ahdcsdplans@anchorageak.gov"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6560" y="2190514"/>
            <a:ext cx="7754480" cy="696378"/>
          </a:xfrm>
          <a:prstGeom prst="rect">
            <a:avLst/>
          </a:prstGeom>
        </p:spPr>
        <p:txBody>
          <a:bodyPr/>
          <a:lstStyle>
            <a:lvl1pPr algn="l" defTabSz="685800" rtl="0" eaLnBrk="1" latinLnBrk="0" hangingPunct="1">
              <a:spcBef>
                <a:spcPct val="0"/>
              </a:spcBef>
              <a:buNone/>
              <a:defRPr sz="3300" kern="1200">
                <a:solidFill>
                  <a:schemeClr val="tx1"/>
                </a:solidFill>
                <a:latin typeface="+mj-lt"/>
                <a:ea typeface="+mj-ea"/>
                <a:cs typeface="+mj-cs"/>
              </a:defRPr>
            </a:lvl1pPr>
          </a:lstStyle>
          <a:p>
            <a:endParaRPr lang="en-US" sz="3200" b="1" dirty="0">
              <a:solidFill>
                <a:srgbClr val="00B0F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0197"/>
            <a:ext cx="9144000" cy="3478696"/>
          </a:xfrm>
          <a:prstGeom prst="rect">
            <a:avLst/>
          </a:prstGeom>
        </p:spPr>
      </p:pic>
      <p:sp>
        <p:nvSpPr>
          <p:cNvPr id="5" name="TextBox 4"/>
          <p:cNvSpPr txBox="1"/>
          <p:nvPr/>
        </p:nvSpPr>
        <p:spPr>
          <a:xfrm>
            <a:off x="566560" y="559949"/>
            <a:ext cx="8473923" cy="1815882"/>
          </a:xfrm>
          <a:prstGeom prst="rect">
            <a:avLst/>
          </a:prstGeom>
          <a:noFill/>
        </p:spPr>
        <p:txBody>
          <a:bodyPr wrap="square" rtlCol="0">
            <a:spAutoFit/>
          </a:bodyPr>
          <a:lstStyle/>
          <a:p>
            <a:r>
              <a:rPr lang="en-US" sz="2800" b="1" dirty="0">
                <a:solidFill>
                  <a:srgbClr val="0070C0"/>
                </a:solidFill>
              </a:rPr>
              <a:t>2023-2027 Consolidated Plan</a:t>
            </a:r>
          </a:p>
          <a:p>
            <a:r>
              <a:rPr lang="en-US" sz="2800" b="1" dirty="0">
                <a:solidFill>
                  <a:srgbClr val="0070C0"/>
                </a:solidFill>
              </a:rPr>
              <a:t>2022 Action Plan</a:t>
            </a:r>
          </a:p>
          <a:p>
            <a:r>
              <a:rPr lang="en-US" sz="2800" b="1" dirty="0">
                <a:solidFill>
                  <a:srgbClr val="0070C0"/>
                </a:solidFill>
              </a:rPr>
              <a:t>2019 Action Plan Substantial Amendment #6</a:t>
            </a:r>
          </a:p>
          <a:p>
            <a:r>
              <a:rPr lang="en-US" sz="2800" b="1" dirty="0">
                <a:solidFill>
                  <a:srgbClr val="0070C0"/>
                </a:solidFill>
              </a:rPr>
              <a:t>2020 Action Plan Substantial Amendment #1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263" y="375049"/>
            <a:ext cx="2405947" cy="949536"/>
          </a:xfrm>
          <a:prstGeom prst="rect">
            <a:avLst/>
          </a:prstGeom>
        </p:spPr>
      </p:pic>
      <p:sp>
        <p:nvSpPr>
          <p:cNvPr id="3" name="TextBox 2">
            <a:extLst>
              <a:ext uri="{FF2B5EF4-FFF2-40B4-BE49-F238E27FC236}">
                <a16:creationId xmlns:a16="http://schemas.microsoft.com/office/drawing/2014/main" id="{75708C06-B24B-4389-AD34-280535042C2E}"/>
              </a:ext>
            </a:extLst>
          </p:cNvPr>
          <p:cNvSpPr txBox="1"/>
          <p:nvPr/>
        </p:nvSpPr>
        <p:spPr>
          <a:xfrm>
            <a:off x="1763643" y="2379107"/>
            <a:ext cx="5360314" cy="523220"/>
          </a:xfrm>
          <a:prstGeom prst="rect">
            <a:avLst/>
          </a:prstGeom>
          <a:noFill/>
        </p:spPr>
        <p:txBody>
          <a:bodyPr wrap="none" rtlCol="0">
            <a:spAutoFit/>
          </a:bodyPr>
          <a:lstStyle/>
          <a:p>
            <a:r>
              <a:rPr lang="en-US" sz="2800" b="1" dirty="0">
                <a:solidFill>
                  <a:srgbClr val="0070C0"/>
                </a:solidFill>
              </a:rPr>
              <a:t>Public Hearing – February 15, 2022</a:t>
            </a:r>
          </a:p>
        </p:txBody>
      </p:sp>
    </p:spTree>
    <p:extLst>
      <p:ext uri="{BB962C8B-B14F-4D97-AF65-F5344CB8AC3E}">
        <p14:creationId xmlns:p14="http://schemas.microsoft.com/office/powerpoint/2010/main" val="2559826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A9825-2663-4A58-A9AC-6BB6352A88D1}"/>
              </a:ext>
            </a:extLst>
          </p:cNvPr>
          <p:cNvSpPr>
            <a:spLocks noGrp="1"/>
          </p:cNvSpPr>
          <p:nvPr>
            <p:ph type="ctrTitle"/>
          </p:nvPr>
        </p:nvSpPr>
        <p:spPr/>
        <p:txBody>
          <a:bodyPr/>
          <a:lstStyle/>
          <a:p>
            <a:r>
              <a:rPr lang="en-US" b="1" dirty="0"/>
              <a:t>Goals</a:t>
            </a:r>
          </a:p>
        </p:txBody>
      </p:sp>
      <p:sp>
        <p:nvSpPr>
          <p:cNvPr id="4" name="Subtitle 3">
            <a:extLst>
              <a:ext uri="{FF2B5EF4-FFF2-40B4-BE49-F238E27FC236}">
                <a16:creationId xmlns:a16="http://schemas.microsoft.com/office/drawing/2014/main" id="{51F49D54-9650-473C-966C-E2C350FF8A1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8797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Priority Needs – Last MOA Con Plan</a:t>
            </a:r>
          </a:p>
        </p:txBody>
      </p:sp>
      <p:sp>
        <p:nvSpPr>
          <p:cNvPr id="3" name="TextBox 2"/>
          <p:cNvSpPr txBox="1"/>
          <p:nvPr/>
        </p:nvSpPr>
        <p:spPr>
          <a:xfrm>
            <a:off x="685800" y="1876926"/>
            <a:ext cx="7182853" cy="2437206"/>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Hom</a:t>
            </a:r>
            <a:r>
              <a:rPr lang="en-US" sz="3600" dirty="0">
                <a:latin typeface="Calibri" panose="020F0502020204030204" pitchFamily="34" charset="0"/>
                <a:ea typeface="Calibri" panose="020F0502020204030204" pitchFamily="34" charset="0"/>
                <a:cs typeface="Times New Roman" panose="02020603050405020304" pitchFamily="18" charset="0"/>
              </a:rPr>
              <a:t>eless Populations</a:t>
            </a:r>
          </a:p>
          <a:p>
            <a:pPr marL="342900" marR="0" lvl="0" indent="-342900">
              <a:lnSpc>
                <a:spcPct val="107000"/>
              </a:lnSpc>
              <a:spcBef>
                <a:spcPts val="0"/>
              </a:spcBef>
              <a:spcAft>
                <a:spcPts val="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Low-Income &amp; Housed Populations</a:t>
            </a:r>
          </a:p>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Public Facilities</a:t>
            </a:r>
          </a:p>
          <a:p>
            <a:pPr marL="342900" marR="0" lvl="0" indent="-342900">
              <a:lnSpc>
                <a:spcPct val="107000"/>
              </a:lnSpc>
              <a:spcBef>
                <a:spcPts val="0"/>
              </a:spcBef>
              <a:spcAft>
                <a:spcPts val="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Public Services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768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Goals - Last MOA Con Plan</a:t>
            </a:r>
          </a:p>
        </p:txBody>
      </p:sp>
      <p:sp>
        <p:nvSpPr>
          <p:cNvPr id="3" name="TextBox 2"/>
          <p:cNvSpPr txBox="1"/>
          <p:nvPr/>
        </p:nvSpPr>
        <p:spPr>
          <a:xfrm>
            <a:off x="685800" y="1876926"/>
            <a:ext cx="7182853" cy="3622787"/>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Rental Housing Development</a:t>
            </a:r>
          </a:p>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Homeowner Rehabilitation</a:t>
            </a:r>
          </a:p>
          <a:p>
            <a:pPr marL="342900" marR="0" lvl="0" indent="-342900">
              <a:lnSpc>
                <a:spcPct val="107000"/>
              </a:lnSpc>
              <a:spcBef>
                <a:spcPts val="0"/>
              </a:spcBef>
              <a:spcAft>
                <a:spcPts val="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Mobile Home Repair</a:t>
            </a:r>
          </a:p>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Homeowner Development Program</a:t>
            </a:r>
          </a:p>
          <a:p>
            <a:pPr marL="342900" marR="0" lvl="0" indent="-342900">
              <a:lnSpc>
                <a:spcPct val="107000"/>
              </a:lnSpc>
              <a:spcBef>
                <a:spcPts val="0"/>
              </a:spcBef>
              <a:spcAft>
                <a:spcPts val="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Public Facilities</a:t>
            </a:r>
          </a:p>
          <a:p>
            <a:pPr marL="342900" marR="0" lvl="0" indent="-342900">
              <a:lnSpc>
                <a:spcPct val="107000"/>
              </a:lnSpc>
              <a:spcBef>
                <a:spcPts val="0"/>
              </a:spcBef>
              <a:spcAft>
                <a:spcPts val="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Public Services</a:t>
            </a:r>
          </a:p>
        </p:txBody>
      </p:sp>
    </p:spTree>
    <p:extLst>
      <p:ext uri="{BB962C8B-B14F-4D97-AF65-F5344CB8AC3E}">
        <p14:creationId xmlns:p14="http://schemas.microsoft.com/office/powerpoint/2010/main" val="1157997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Goals - Last MOA Con Plan</a:t>
            </a:r>
          </a:p>
        </p:txBody>
      </p:sp>
      <p:sp>
        <p:nvSpPr>
          <p:cNvPr id="3" name="TextBox 2"/>
          <p:cNvSpPr txBox="1"/>
          <p:nvPr/>
        </p:nvSpPr>
        <p:spPr>
          <a:xfrm>
            <a:off x="642668" y="1790662"/>
            <a:ext cx="7182853" cy="4215578"/>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Tenant-Based Rental Assistance</a:t>
            </a:r>
          </a:p>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Community Housing Development Organization Operating Expense Assistance</a:t>
            </a:r>
          </a:p>
          <a:p>
            <a:pPr marL="342900" marR="0" lvl="0" indent="-342900">
              <a:lnSpc>
                <a:spcPct val="107000"/>
              </a:lnSpc>
              <a:spcBef>
                <a:spcPts val="0"/>
              </a:spcBef>
              <a:spcAft>
                <a:spcPts val="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Economic Development</a:t>
            </a:r>
          </a:p>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Homeless P</a:t>
            </a:r>
            <a:r>
              <a:rPr lang="en-US" sz="3600" dirty="0">
                <a:latin typeface="Calibri" panose="020F0502020204030204" pitchFamily="34" charset="0"/>
                <a:ea typeface="Calibri" panose="020F0502020204030204" pitchFamily="34" charset="0"/>
                <a:cs typeface="Times New Roman" panose="02020603050405020304" pitchFamily="18" charset="0"/>
              </a:rPr>
              <a:t>revention and Rapid Rehousing</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427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E936-EBD3-48BC-8961-2A81DA1A80BF}"/>
              </a:ext>
            </a:extLst>
          </p:cNvPr>
          <p:cNvSpPr>
            <a:spLocks noGrp="1"/>
          </p:cNvSpPr>
          <p:nvPr>
            <p:ph type="ctrTitle"/>
          </p:nvPr>
        </p:nvSpPr>
        <p:spPr/>
        <p:txBody>
          <a:bodyPr/>
          <a:lstStyle/>
          <a:p>
            <a:r>
              <a:rPr lang="en-US" b="1" dirty="0"/>
              <a:t>Sample Projects</a:t>
            </a:r>
          </a:p>
        </p:txBody>
      </p:sp>
      <p:sp>
        <p:nvSpPr>
          <p:cNvPr id="3" name="Subtitle 2">
            <a:extLst>
              <a:ext uri="{FF2B5EF4-FFF2-40B4-BE49-F238E27FC236}">
                <a16:creationId xmlns:a16="http://schemas.microsoft.com/office/drawing/2014/main" id="{37C3FBB8-318A-45C9-9018-D412E93040D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8480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t>Community Development Block Grant – Recent Projects</a:t>
            </a:r>
          </a:p>
        </p:txBody>
      </p:sp>
      <p:graphicFrame>
        <p:nvGraphicFramePr>
          <p:cNvPr id="7" name="Diagram 6">
            <a:extLst>
              <a:ext uri="{FF2B5EF4-FFF2-40B4-BE49-F238E27FC236}">
                <a16:creationId xmlns:a16="http://schemas.microsoft.com/office/drawing/2014/main" id="{89622676-B21B-4DA5-B4CC-54D61F4BC436}"/>
              </a:ext>
            </a:extLst>
          </p:cNvPr>
          <p:cNvGraphicFramePr/>
          <p:nvPr/>
        </p:nvGraphicFramePr>
        <p:xfrm>
          <a:off x="1691721" y="1922046"/>
          <a:ext cx="5631971" cy="3808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608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t>Community Development Block Grant – CHA Bridges to Success</a:t>
            </a:r>
          </a:p>
        </p:txBody>
      </p:sp>
      <p:pic>
        <p:nvPicPr>
          <p:cNvPr id="5" name="Picture 4" descr="A picture containing ground, outdoor, building, sky&#10;&#10;Description automatically generated">
            <a:extLst>
              <a:ext uri="{FF2B5EF4-FFF2-40B4-BE49-F238E27FC236}">
                <a16:creationId xmlns:a16="http://schemas.microsoft.com/office/drawing/2014/main" id="{48C1A9F9-2103-4F04-86CC-85325E6AD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6734" y="2001021"/>
            <a:ext cx="5350534" cy="3543860"/>
          </a:xfrm>
          <a:prstGeom prst="rect">
            <a:avLst/>
          </a:prstGeom>
        </p:spPr>
      </p:pic>
    </p:spTree>
    <p:extLst>
      <p:ext uri="{BB962C8B-B14F-4D97-AF65-F5344CB8AC3E}">
        <p14:creationId xmlns:p14="http://schemas.microsoft.com/office/powerpoint/2010/main" val="954493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t>Community Development Block Grant – Recent Services</a:t>
            </a:r>
          </a:p>
        </p:txBody>
      </p:sp>
      <p:graphicFrame>
        <p:nvGraphicFramePr>
          <p:cNvPr id="4" name="Diagram 3">
            <a:extLst>
              <a:ext uri="{FF2B5EF4-FFF2-40B4-BE49-F238E27FC236}">
                <a16:creationId xmlns:a16="http://schemas.microsoft.com/office/drawing/2014/main" id="{0CE70868-5907-43BD-9A04-04E34B78B3B3}"/>
              </a:ext>
            </a:extLst>
          </p:cNvPr>
          <p:cNvGraphicFramePr/>
          <p:nvPr/>
        </p:nvGraphicFramePr>
        <p:xfrm>
          <a:off x="1691721" y="2057912"/>
          <a:ext cx="5631971" cy="3393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60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t>HOME Investment Partnerships – Recent Projects/Services</a:t>
            </a:r>
          </a:p>
        </p:txBody>
      </p:sp>
      <p:graphicFrame>
        <p:nvGraphicFramePr>
          <p:cNvPr id="4" name="Diagram 3">
            <a:extLst>
              <a:ext uri="{FF2B5EF4-FFF2-40B4-BE49-F238E27FC236}">
                <a16:creationId xmlns:a16="http://schemas.microsoft.com/office/drawing/2014/main" id="{0F0FE2E2-1BF8-4971-AA4D-0237D5781716}"/>
              </a:ext>
            </a:extLst>
          </p:cNvPr>
          <p:cNvGraphicFramePr/>
          <p:nvPr/>
        </p:nvGraphicFramePr>
        <p:xfrm>
          <a:off x="1633492" y="1902636"/>
          <a:ext cx="5748428" cy="3808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9784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t>HOME Investment Partnerships – Habitat for Humanity </a:t>
            </a:r>
            <a:r>
              <a:rPr lang="en-US" sz="3300" b="1" dirty="0" err="1"/>
              <a:t>Duben</a:t>
            </a:r>
            <a:r>
              <a:rPr lang="en-US" sz="3300" b="1" dirty="0"/>
              <a:t> Ave.</a:t>
            </a:r>
          </a:p>
        </p:txBody>
      </p:sp>
      <p:pic>
        <p:nvPicPr>
          <p:cNvPr id="5" name="Picture 4" descr="A picture containing sky, outdoor, road, truck&#10;&#10;Description automatically generated">
            <a:extLst>
              <a:ext uri="{FF2B5EF4-FFF2-40B4-BE49-F238E27FC236}">
                <a16:creationId xmlns:a16="http://schemas.microsoft.com/office/drawing/2014/main" id="{DE382BBF-DA11-4EEB-BDAF-0A7F60AF3D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2157" y="1958757"/>
            <a:ext cx="5551098" cy="3676702"/>
          </a:xfrm>
          <a:prstGeom prst="rect">
            <a:avLst/>
          </a:prstGeom>
        </p:spPr>
      </p:pic>
    </p:spTree>
    <p:extLst>
      <p:ext uri="{BB962C8B-B14F-4D97-AF65-F5344CB8AC3E}">
        <p14:creationId xmlns:p14="http://schemas.microsoft.com/office/powerpoint/2010/main" val="305083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3326" y="-13063"/>
            <a:ext cx="8062025" cy="801666"/>
          </a:xfrm>
        </p:spPr>
        <p:txBody>
          <a:bodyPr>
            <a:normAutofit/>
          </a:bodyPr>
          <a:lstStyle/>
          <a:p>
            <a:r>
              <a:rPr lang="en-US" sz="4400" b="1" dirty="0">
                <a:latin typeface="Calibri" panose="020F0502020204030204" pitchFamily="34" charset="0"/>
                <a:cs typeface="Calibri" panose="020F0502020204030204" pitchFamily="34" charset="0"/>
              </a:rPr>
              <a:t>Presenter</a:t>
            </a:r>
          </a:p>
        </p:txBody>
      </p:sp>
      <p:sp>
        <p:nvSpPr>
          <p:cNvPr id="5" name="Content Placeholder 4"/>
          <p:cNvSpPr>
            <a:spLocks noGrp="1"/>
          </p:cNvSpPr>
          <p:nvPr>
            <p:ph idx="1"/>
          </p:nvPr>
        </p:nvSpPr>
        <p:spPr>
          <a:xfrm>
            <a:off x="603599" y="1299532"/>
            <a:ext cx="7003072" cy="4351338"/>
          </a:xfrm>
        </p:spPr>
        <p:txBody>
          <a:bodyPr/>
          <a:lstStyle/>
          <a:p>
            <a:pPr algn="ctr"/>
            <a:r>
              <a:rPr lang="en-US" sz="3600" b="1" dirty="0">
                <a:solidFill>
                  <a:schemeClr val="tx1"/>
                </a:solidFill>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2" name="TextBox 1"/>
          <p:cNvSpPr txBox="1"/>
          <p:nvPr/>
        </p:nvSpPr>
        <p:spPr>
          <a:xfrm>
            <a:off x="1179095" y="1515979"/>
            <a:ext cx="6427576" cy="2308324"/>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Jed Drolet, Senior Neighborhood Planner</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1415286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t>Emergency Solutions Grants – Recent Programs</a:t>
            </a:r>
          </a:p>
        </p:txBody>
      </p:sp>
      <p:graphicFrame>
        <p:nvGraphicFramePr>
          <p:cNvPr id="4" name="Diagram 3">
            <a:extLst>
              <a:ext uri="{FF2B5EF4-FFF2-40B4-BE49-F238E27FC236}">
                <a16:creationId xmlns:a16="http://schemas.microsoft.com/office/drawing/2014/main" id="{B83DE63E-5E0B-444C-8E47-F26252250966}"/>
              </a:ext>
            </a:extLst>
          </p:cNvPr>
          <p:cNvGraphicFramePr/>
          <p:nvPr/>
        </p:nvGraphicFramePr>
        <p:xfrm>
          <a:off x="1657350" y="2264945"/>
          <a:ext cx="5819595" cy="2661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7227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E936-EBD3-48BC-8961-2A81DA1A80BF}"/>
              </a:ext>
            </a:extLst>
          </p:cNvPr>
          <p:cNvSpPr>
            <a:spLocks noGrp="1"/>
          </p:cNvSpPr>
          <p:nvPr>
            <p:ph type="ctrTitle"/>
          </p:nvPr>
        </p:nvSpPr>
        <p:spPr/>
        <p:txBody>
          <a:bodyPr/>
          <a:lstStyle/>
          <a:p>
            <a:r>
              <a:rPr lang="en-US" b="1" dirty="0"/>
              <a:t>Timeline</a:t>
            </a:r>
          </a:p>
        </p:txBody>
      </p:sp>
      <p:sp>
        <p:nvSpPr>
          <p:cNvPr id="3" name="Subtitle 2">
            <a:extLst>
              <a:ext uri="{FF2B5EF4-FFF2-40B4-BE49-F238E27FC236}">
                <a16:creationId xmlns:a16="http://schemas.microsoft.com/office/drawing/2014/main" id="{37C3FBB8-318A-45C9-9018-D412E93040D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34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400" b="1" dirty="0"/>
              <a:t>2022 Action Plan Timeline</a:t>
            </a:r>
          </a:p>
        </p:txBody>
      </p:sp>
      <p:graphicFrame>
        <p:nvGraphicFramePr>
          <p:cNvPr id="6" name="Diagram 5">
            <a:extLst>
              <a:ext uri="{FF2B5EF4-FFF2-40B4-BE49-F238E27FC236}">
                <a16:creationId xmlns:a16="http://schemas.microsoft.com/office/drawing/2014/main" id="{72739191-53CF-49B1-8BEA-D1D4090937E4}"/>
              </a:ext>
            </a:extLst>
          </p:cNvPr>
          <p:cNvGraphicFramePr/>
          <p:nvPr>
            <p:extLst>
              <p:ext uri="{D42A27DB-BD31-4B8C-83A1-F6EECF244321}">
                <p14:modId xmlns:p14="http://schemas.microsoft.com/office/powerpoint/2010/main" val="799429927"/>
              </p:ext>
            </p:extLst>
          </p:nvPr>
        </p:nvGraphicFramePr>
        <p:xfrm>
          <a:off x="685800" y="1876925"/>
          <a:ext cx="8058150" cy="3695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CCDF07C-76F9-4769-8AFB-C1682E33F87F}"/>
              </a:ext>
            </a:extLst>
          </p:cNvPr>
          <p:cNvSpPr txBox="1"/>
          <p:nvPr/>
        </p:nvSpPr>
        <p:spPr>
          <a:xfrm>
            <a:off x="752168" y="5631524"/>
            <a:ext cx="138044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a:t>We Are Here</a:t>
            </a:r>
          </a:p>
        </p:txBody>
      </p:sp>
      <p:sp>
        <p:nvSpPr>
          <p:cNvPr id="4" name="Arrow: Up 3">
            <a:extLst>
              <a:ext uri="{FF2B5EF4-FFF2-40B4-BE49-F238E27FC236}">
                <a16:creationId xmlns:a16="http://schemas.microsoft.com/office/drawing/2014/main" id="{13C250A2-5F9C-40E6-9085-991760F38F0C}"/>
              </a:ext>
            </a:extLst>
          </p:cNvPr>
          <p:cNvSpPr/>
          <p:nvPr/>
        </p:nvSpPr>
        <p:spPr>
          <a:xfrm>
            <a:off x="1200073" y="462368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997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Next MOA Con Plan: 2023-2027</a:t>
            </a:r>
          </a:p>
        </p:txBody>
      </p:sp>
      <p:graphicFrame>
        <p:nvGraphicFramePr>
          <p:cNvPr id="6" name="Diagram 5">
            <a:extLst>
              <a:ext uri="{FF2B5EF4-FFF2-40B4-BE49-F238E27FC236}">
                <a16:creationId xmlns:a16="http://schemas.microsoft.com/office/drawing/2014/main" id="{8CC46790-0E54-41C5-B7B4-EE13305F55E4}"/>
              </a:ext>
            </a:extLst>
          </p:cNvPr>
          <p:cNvGraphicFramePr/>
          <p:nvPr>
            <p:extLst>
              <p:ext uri="{D42A27DB-BD31-4B8C-83A1-F6EECF244321}">
                <p14:modId xmlns:p14="http://schemas.microsoft.com/office/powerpoint/2010/main" val="1948714957"/>
              </p:ext>
            </p:extLst>
          </p:nvPr>
        </p:nvGraphicFramePr>
        <p:xfrm>
          <a:off x="668546" y="1811547"/>
          <a:ext cx="8058150" cy="3985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138C36E-F701-4C81-9DDA-D2C3415385F7}"/>
              </a:ext>
            </a:extLst>
          </p:cNvPr>
          <p:cNvSpPr txBox="1"/>
          <p:nvPr/>
        </p:nvSpPr>
        <p:spPr>
          <a:xfrm>
            <a:off x="752168" y="5631524"/>
            <a:ext cx="138044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a:t>We Are Here</a:t>
            </a:r>
          </a:p>
        </p:txBody>
      </p:sp>
      <p:sp>
        <p:nvSpPr>
          <p:cNvPr id="5" name="Arrow: Up 4">
            <a:extLst>
              <a:ext uri="{FF2B5EF4-FFF2-40B4-BE49-F238E27FC236}">
                <a16:creationId xmlns:a16="http://schemas.microsoft.com/office/drawing/2014/main" id="{C44BF361-1B79-4868-8592-F3D9732D40CB}"/>
              </a:ext>
            </a:extLst>
          </p:cNvPr>
          <p:cNvSpPr/>
          <p:nvPr/>
        </p:nvSpPr>
        <p:spPr>
          <a:xfrm>
            <a:off x="1200073" y="462368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865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Consultation</a:t>
            </a:r>
          </a:p>
        </p:txBody>
      </p:sp>
      <p:sp>
        <p:nvSpPr>
          <p:cNvPr id="3" name="TextBox 2"/>
          <p:cNvSpPr txBox="1"/>
          <p:nvPr/>
        </p:nvSpPr>
        <p:spPr>
          <a:xfrm>
            <a:off x="685800" y="1876926"/>
            <a:ext cx="7514303" cy="5078313"/>
          </a:xfrm>
          <a:prstGeom prst="rect">
            <a:avLst/>
          </a:prstGeom>
          <a:noFill/>
        </p:spPr>
        <p:txBody>
          <a:bodyPr wrap="square" rtlCol="0">
            <a:spAutoFit/>
          </a:bodyPr>
          <a:lstStyle/>
          <a:p>
            <a:pPr marL="742950" indent="-742950">
              <a:buFont typeface="Arial" panose="020B0604020202020204" pitchFamily="34" charset="0"/>
              <a:buChar char="•"/>
            </a:pPr>
            <a:r>
              <a:rPr lang="en-US" sz="3600" dirty="0"/>
              <a:t>HHAND Commission</a:t>
            </a:r>
          </a:p>
          <a:p>
            <a:pPr marL="742950" indent="-742950">
              <a:buFont typeface="Arial" panose="020B0604020202020204" pitchFamily="34" charset="0"/>
              <a:buChar char="•"/>
            </a:pPr>
            <a:r>
              <a:rPr lang="en-US" sz="3600" dirty="0"/>
              <a:t>ACEH/CoC</a:t>
            </a:r>
          </a:p>
          <a:p>
            <a:pPr marL="742950" indent="-742950">
              <a:buFont typeface="Arial" panose="020B0604020202020204" pitchFamily="34" charset="0"/>
              <a:buChar char="•"/>
            </a:pPr>
            <a:r>
              <a:rPr lang="en-US" sz="3600" dirty="0"/>
              <a:t>Federation of Community Councils</a:t>
            </a:r>
          </a:p>
          <a:p>
            <a:pPr marL="742950" indent="-742950">
              <a:buFont typeface="Arial" panose="020B0604020202020204" pitchFamily="34" charset="0"/>
              <a:buChar char="•"/>
            </a:pPr>
            <a:r>
              <a:rPr lang="en-US" sz="3600" dirty="0"/>
              <a:t>Individual Community Councils</a:t>
            </a:r>
          </a:p>
          <a:p>
            <a:pPr marL="742950" indent="-742950">
              <a:buFont typeface="Arial" panose="020B0604020202020204" pitchFamily="34" charset="0"/>
              <a:buChar char="•"/>
            </a:pPr>
            <a:r>
              <a:rPr lang="en-US" sz="3600" dirty="0"/>
              <a:t>Social Service Agencies</a:t>
            </a:r>
          </a:p>
          <a:p>
            <a:pPr marL="742950" indent="-742950">
              <a:buFont typeface="Arial" panose="020B0604020202020204" pitchFamily="34" charset="0"/>
              <a:buChar char="•"/>
            </a:pPr>
            <a:r>
              <a:rPr lang="en-US" sz="3600" dirty="0"/>
              <a:t>AHFC</a:t>
            </a:r>
          </a:p>
          <a:p>
            <a:pPr marL="742950" indent="-742950">
              <a:buFont typeface="Arial" panose="020B0604020202020204" pitchFamily="34" charset="0"/>
              <a:buChar char="•"/>
            </a:pPr>
            <a:r>
              <a:rPr lang="en-US" sz="3600" dirty="0"/>
              <a:t>Any other interested organization</a:t>
            </a:r>
          </a:p>
          <a:p>
            <a:pPr marL="742950" indent="-742950">
              <a:buFont typeface="Arial" panose="020B0604020202020204" pitchFamily="34" charset="0"/>
              <a:buChar char="•"/>
            </a:pPr>
            <a:endParaRPr lang="en-US" sz="3600" dirty="0"/>
          </a:p>
          <a:p>
            <a:pPr marL="1028700" lvl="1"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4231690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A45D4E-BFD5-4AEB-A7CB-04C3E2AF0D3B}"/>
              </a:ext>
            </a:extLst>
          </p:cNvPr>
          <p:cNvSpPr>
            <a:spLocks noGrp="1"/>
          </p:cNvSpPr>
          <p:nvPr>
            <p:ph type="ctrTitle"/>
          </p:nvPr>
        </p:nvSpPr>
        <p:spPr/>
        <p:txBody>
          <a:bodyPr/>
          <a:lstStyle/>
          <a:p>
            <a:r>
              <a:rPr lang="en-US" b="1" dirty="0"/>
              <a:t>Substantial Amendments</a:t>
            </a:r>
          </a:p>
        </p:txBody>
      </p:sp>
      <p:sp>
        <p:nvSpPr>
          <p:cNvPr id="4" name="Subtitle 3">
            <a:extLst>
              <a:ext uri="{FF2B5EF4-FFF2-40B4-BE49-F238E27FC236}">
                <a16:creationId xmlns:a16="http://schemas.microsoft.com/office/drawing/2014/main" id="{1C4D76BA-E71F-4AC4-BF40-75BDAFC5397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35085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F1B626-AFF8-4FFD-8194-8AC5DC06AE33}"/>
              </a:ext>
            </a:extLst>
          </p:cNvPr>
          <p:cNvSpPr>
            <a:spLocks noGrp="1"/>
          </p:cNvSpPr>
          <p:nvPr>
            <p:ph type="title"/>
          </p:nvPr>
        </p:nvSpPr>
        <p:spPr/>
        <p:txBody>
          <a:bodyPr/>
          <a:lstStyle/>
          <a:p>
            <a:r>
              <a:rPr lang="en-US" b="1" dirty="0"/>
              <a:t>Substantial Amendments</a:t>
            </a:r>
          </a:p>
        </p:txBody>
      </p:sp>
      <p:sp>
        <p:nvSpPr>
          <p:cNvPr id="6" name="Content Placeholder 5">
            <a:extLst>
              <a:ext uri="{FF2B5EF4-FFF2-40B4-BE49-F238E27FC236}">
                <a16:creationId xmlns:a16="http://schemas.microsoft.com/office/drawing/2014/main" id="{35240775-947E-40E5-91C2-B5555277E28B}"/>
              </a:ext>
            </a:extLst>
          </p:cNvPr>
          <p:cNvSpPr>
            <a:spLocks noGrp="1"/>
          </p:cNvSpPr>
          <p:nvPr>
            <p:ph idx="1"/>
          </p:nvPr>
        </p:nvSpPr>
        <p:spPr>
          <a:xfrm>
            <a:off x="603484" y="1297118"/>
            <a:ext cx="7788348" cy="4720223"/>
          </a:xfrm>
        </p:spPr>
        <p:txBody>
          <a:bodyPr>
            <a:normAutofit/>
          </a:bodyPr>
          <a:lstStyle/>
          <a:p>
            <a:pPr marL="342900" indent="-342900">
              <a:buFont typeface="Arial" panose="020B0604020202020204" pitchFamily="34" charset="0"/>
              <a:buChar char="•"/>
            </a:pPr>
            <a:r>
              <a:rPr lang="en-US" dirty="0">
                <a:solidFill>
                  <a:schemeClr val="tx1"/>
                </a:solidFill>
              </a:rPr>
              <a:t>Allocating money from “TBD” to a specific project</a:t>
            </a:r>
          </a:p>
          <a:p>
            <a:pPr marL="342900" indent="-342900">
              <a:buFont typeface="Arial" panose="020B0604020202020204" pitchFamily="34" charset="0"/>
              <a:buChar char="•"/>
            </a:pPr>
            <a:r>
              <a:rPr lang="en-US" dirty="0">
                <a:solidFill>
                  <a:schemeClr val="tx1"/>
                </a:solidFill>
              </a:rPr>
              <a:t>Project: Nine Star Net2Ladder</a:t>
            </a:r>
          </a:p>
          <a:p>
            <a:pPr marL="342900" indent="-342900">
              <a:buFont typeface="Arial" panose="020B0604020202020204" pitchFamily="34" charset="0"/>
              <a:buChar char="•"/>
            </a:pPr>
            <a:r>
              <a:rPr lang="en-US" dirty="0">
                <a:solidFill>
                  <a:schemeClr val="tx1"/>
                </a:solidFill>
              </a:rPr>
              <a:t>2019 Action Plan: $29,579 CDBG Public Services</a:t>
            </a:r>
          </a:p>
          <a:p>
            <a:pPr marL="342900" indent="-342900">
              <a:buFont typeface="Arial" panose="020B0604020202020204" pitchFamily="34" charset="0"/>
              <a:buChar char="•"/>
            </a:pPr>
            <a:r>
              <a:rPr lang="en-US" dirty="0">
                <a:solidFill>
                  <a:schemeClr val="tx1"/>
                </a:solidFill>
              </a:rPr>
              <a:t>2020 Action Plan: $86,896 CDBG Public Services</a:t>
            </a:r>
          </a:p>
          <a:p>
            <a:pPr marL="342900" indent="-342900">
              <a:buFont typeface="Arial" panose="020B0604020202020204" pitchFamily="34" charset="0"/>
              <a:buChar char="•"/>
            </a:pPr>
            <a:r>
              <a:rPr lang="en-US" dirty="0">
                <a:solidFill>
                  <a:schemeClr val="tx1"/>
                </a:solidFill>
              </a:rPr>
              <a:t>Drafts on website: </a:t>
            </a:r>
            <a:r>
              <a:rPr lang="en-US" u="sng" dirty="0">
                <a:hlinkClick r:id="rId2"/>
              </a:rPr>
              <a:t>https://tinyurl.com/AHD-CSD</a:t>
            </a:r>
            <a:endParaRPr lang="en-US" u="sng" dirty="0"/>
          </a:p>
          <a:p>
            <a:pPr marL="342900" indent="-342900">
              <a:buFont typeface="Arial" panose="020B0604020202020204" pitchFamily="34" charset="0"/>
              <a:buChar char="•"/>
            </a:pPr>
            <a:r>
              <a:rPr lang="en-US" dirty="0">
                <a:solidFill>
                  <a:schemeClr val="tx1"/>
                </a:solidFill>
              </a:rPr>
              <a:t>Comments: </a:t>
            </a:r>
            <a:r>
              <a:rPr lang="en-US" dirty="0">
                <a:solidFill>
                  <a:schemeClr val="tx1"/>
                </a:solidFill>
                <a:hlinkClick r:id="rId3"/>
              </a:rPr>
              <a:t>ahdcsdplans@anchorageak.gov</a:t>
            </a: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lvl="1"/>
            <a:endParaRPr lang="en-US" dirty="0"/>
          </a:p>
          <a:p>
            <a:pPr lvl="1"/>
            <a:endParaRPr lang="en-US" dirty="0"/>
          </a:p>
        </p:txBody>
      </p:sp>
    </p:spTree>
    <p:extLst>
      <p:ext uri="{BB962C8B-B14F-4D97-AF65-F5344CB8AC3E}">
        <p14:creationId xmlns:p14="http://schemas.microsoft.com/office/powerpoint/2010/main" val="1897472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9BB3-8738-4633-9A2E-9F9A6771B887}"/>
              </a:ext>
            </a:extLst>
          </p:cNvPr>
          <p:cNvSpPr>
            <a:spLocks noGrp="1"/>
          </p:cNvSpPr>
          <p:nvPr>
            <p:ph type="title"/>
          </p:nvPr>
        </p:nvSpPr>
        <p:spPr/>
        <p:txBody>
          <a:bodyPr/>
          <a:lstStyle/>
          <a:p>
            <a:r>
              <a:rPr lang="en-US" b="1" dirty="0"/>
              <a:t>Nine Star Net2Ladder Program Description</a:t>
            </a:r>
          </a:p>
        </p:txBody>
      </p:sp>
      <p:sp>
        <p:nvSpPr>
          <p:cNvPr id="3" name="Content Placeholder 2">
            <a:extLst>
              <a:ext uri="{FF2B5EF4-FFF2-40B4-BE49-F238E27FC236}">
                <a16:creationId xmlns:a16="http://schemas.microsoft.com/office/drawing/2014/main" id="{E29A5346-7992-4077-B797-E14AD837440F}"/>
              </a:ext>
            </a:extLst>
          </p:cNvPr>
          <p:cNvSpPr>
            <a:spLocks noGrp="1"/>
          </p:cNvSpPr>
          <p:nvPr>
            <p:ph idx="1"/>
          </p:nvPr>
        </p:nvSpPr>
        <p:spPr>
          <a:xfrm>
            <a:off x="603484" y="1297119"/>
            <a:ext cx="7611368" cy="4351338"/>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dirty="0">
                <a:solidFill>
                  <a:schemeClr val="tx1"/>
                </a:solidFill>
              </a:rPr>
              <a:t>“Nine Star’s Net2Ladder (N2L) will deliver services that prevent homelessness and improve the quality of life for all Alaskans. N2L services will reduce the ranks of individuals and their families in danger of losing stable housing. The services assist clients in readiness to get a job, improvement to obtain a new or improved employment, participate in activities to keep employment, and follow-up coaching to advance in their employment.”	</a:t>
            </a:r>
          </a:p>
          <a:p>
            <a:endParaRPr lang="en-US" dirty="0"/>
          </a:p>
        </p:txBody>
      </p:sp>
    </p:spTree>
    <p:extLst>
      <p:ext uri="{BB962C8B-B14F-4D97-AF65-F5344CB8AC3E}">
        <p14:creationId xmlns:p14="http://schemas.microsoft.com/office/powerpoint/2010/main" val="3221387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82360-35CB-40E6-A675-2F384E8937CF}"/>
              </a:ext>
            </a:extLst>
          </p:cNvPr>
          <p:cNvSpPr>
            <a:spLocks noGrp="1"/>
          </p:cNvSpPr>
          <p:nvPr>
            <p:ph type="title"/>
          </p:nvPr>
        </p:nvSpPr>
        <p:spPr/>
        <p:txBody>
          <a:bodyPr/>
          <a:lstStyle/>
          <a:p>
            <a:r>
              <a:rPr lang="en-US" b="1" dirty="0"/>
              <a:t>Nine Star Net2Ladder Expected Outcomes</a:t>
            </a:r>
          </a:p>
        </p:txBody>
      </p:sp>
      <p:sp>
        <p:nvSpPr>
          <p:cNvPr id="3" name="Content Placeholder 2">
            <a:extLst>
              <a:ext uri="{FF2B5EF4-FFF2-40B4-BE49-F238E27FC236}">
                <a16:creationId xmlns:a16="http://schemas.microsoft.com/office/drawing/2014/main" id="{6AF58418-7EA6-42D9-AFB8-9DC963EA0B52}"/>
              </a:ext>
            </a:extLst>
          </p:cNvPr>
          <p:cNvSpPr>
            <a:spLocks noGrp="1"/>
          </p:cNvSpPr>
          <p:nvPr>
            <p:ph idx="1"/>
          </p:nvPr>
        </p:nvSpPr>
        <p:spPr>
          <a:xfrm>
            <a:off x="603484" y="1297119"/>
            <a:ext cx="7574497" cy="4351338"/>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en-US" dirty="0">
                <a:solidFill>
                  <a:schemeClr val="tx1"/>
                </a:solidFill>
              </a:rPr>
              <a:t>1. 75 job seekers will enroll in Net2Ladder job-readiness activities. GET A JOB! </a:t>
            </a:r>
          </a:p>
          <a:p>
            <a:r>
              <a:rPr lang="en-US" dirty="0">
                <a:solidFill>
                  <a:schemeClr val="tx1"/>
                </a:solidFill>
              </a:rPr>
              <a:t>2. 50 job seekers will obtain new or improved employment. GET A JOB! </a:t>
            </a:r>
          </a:p>
          <a:p>
            <a:r>
              <a:rPr lang="en-US" dirty="0">
                <a:solidFill>
                  <a:schemeClr val="tx1"/>
                </a:solidFill>
              </a:rPr>
              <a:t>3. 35 job seekers will agree to participate in KEEP A JOB! behavioral health activities. </a:t>
            </a:r>
          </a:p>
          <a:p>
            <a:r>
              <a:rPr lang="en-US" dirty="0">
                <a:solidFill>
                  <a:schemeClr val="tx1"/>
                </a:solidFill>
              </a:rPr>
              <a:t>4. 50 newly employed Alaskans will receive follow-up coaching to help them ADVANCE ON THE JOB! 	</a:t>
            </a:r>
          </a:p>
          <a:p>
            <a:endParaRPr lang="en-US" dirty="0"/>
          </a:p>
        </p:txBody>
      </p:sp>
    </p:spTree>
    <p:extLst>
      <p:ext uri="{BB962C8B-B14F-4D97-AF65-F5344CB8AC3E}">
        <p14:creationId xmlns:p14="http://schemas.microsoft.com/office/powerpoint/2010/main" val="1763859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0CBB-67EF-4061-8690-C7C41AAFDE65}"/>
              </a:ext>
            </a:extLst>
          </p:cNvPr>
          <p:cNvSpPr>
            <a:spLocks noGrp="1"/>
          </p:cNvSpPr>
          <p:nvPr>
            <p:ph type="title"/>
          </p:nvPr>
        </p:nvSpPr>
        <p:spPr/>
        <p:txBody>
          <a:bodyPr>
            <a:normAutofit/>
          </a:bodyPr>
          <a:lstStyle/>
          <a:p>
            <a:r>
              <a:rPr lang="en-US" sz="4400" b="1" dirty="0"/>
              <a:t>Comment Period</a:t>
            </a:r>
          </a:p>
        </p:txBody>
      </p:sp>
      <p:sp>
        <p:nvSpPr>
          <p:cNvPr id="5" name="TextBox 4">
            <a:extLst>
              <a:ext uri="{FF2B5EF4-FFF2-40B4-BE49-F238E27FC236}">
                <a16:creationId xmlns:a16="http://schemas.microsoft.com/office/drawing/2014/main" id="{0FC5E6C5-A1B8-4AF0-B76E-37A96A28881C}"/>
              </a:ext>
            </a:extLst>
          </p:cNvPr>
          <p:cNvSpPr txBox="1"/>
          <p:nvPr/>
        </p:nvSpPr>
        <p:spPr>
          <a:xfrm>
            <a:off x="575186" y="1629695"/>
            <a:ext cx="7713407"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t>February 8 – March 10, 2022</a:t>
            </a:r>
          </a:p>
          <a:p>
            <a:pPr marL="285750" indent="-285750">
              <a:buFont typeface="Arial" panose="020B0604020202020204" pitchFamily="34" charset="0"/>
              <a:buChar char="•"/>
            </a:pPr>
            <a:r>
              <a:rPr lang="en-US" sz="3600" dirty="0"/>
              <a:t>Minimum 30 days</a:t>
            </a:r>
          </a:p>
          <a:p>
            <a:pPr marL="285750" indent="-285750">
              <a:buFont typeface="Arial" panose="020B0604020202020204" pitchFamily="34" charset="0"/>
              <a:buChar char="•"/>
            </a:pPr>
            <a:r>
              <a:rPr lang="en-US" sz="3600" dirty="0"/>
              <a:t>We’ll still accept comments after though!</a:t>
            </a:r>
          </a:p>
          <a:p>
            <a:pPr marL="285750" indent="-285750">
              <a:buFont typeface="Arial" panose="020B0604020202020204" pitchFamily="34" charset="0"/>
              <a:buChar char="•"/>
            </a:pPr>
            <a:r>
              <a:rPr lang="en-US" sz="3600" dirty="0"/>
              <a:t>Great opportunity to provide ideas for Con Plan and Action Plan</a:t>
            </a:r>
          </a:p>
          <a:p>
            <a:pPr marL="285750" indent="-285750">
              <a:buFont typeface="Arial" panose="020B0604020202020204" pitchFamily="34" charset="0"/>
              <a:buChar char="•"/>
            </a:pPr>
            <a:r>
              <a:rPr lang="en-US" sz="3600" dirty="0"/>
              <a:t>Will be more comment periods in future stages of the process</a:t>
            </a:r>
          </a:p>
        </p:txBody>
      </p:sp>
    </p:spTree>
    <p:extLst>
      <p:ext uri="{BB962C8B-B14F-4D97-AF65-F5344CB8AC3E}">
        <p14:creationId xmlns:p14="http://schemas.microsoft.com/office/powerpoint/2010/main" val="808922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54" y="1541418"/>
            <a:ext cx="7886700" cy="1689879"/>
          </a:xfrm>
        </p:spPr>
        <p:txBody>
          <a:bodyPr>
            <a:normAutofit/>
          </a:bodyPr>
          <a:lstStyle/>
          <a:p>
            <a:pPr algn="ctr"/>
            <a:r>
              <a:rPr lang="en-US" sz="4800" b="1" dirty="0">
                <a:latin typeface="Calibri" panose="020F0502020204030204" pitchFamily="34" charset="0"/>
                <a:cs typeface="Calibri" panose="020F0502020204030204" pitchFamily="34" charset="0"/>
              </a:rPr>
              <a:t>Public Health: working for all of us all of the time! </a:t>
            </a:r>
          </a:p>
        </p:txBody>
      </p:sp>
      <p:sp>
        <p:nvSpPr>
          <p:cNvPr id="8" name="Date Placeholder 3"/>
          <p:cNvSpPr>
            <a:spLocks noGrp="1"/>
          </p:cNvSpPr>
          <p:nvPr>
            <p:ph type="dt" sz="half" idx="10"/>
          </p:nvPr>
        </p:nvSpPr>
        <p:spPr>
          <a:xfrm>
            <a:off x="127610" y="6519191"/>
            <a:ext cx="2457450" cy="365125"/>
          </a:xfrm>
        </p:spPr>
        <p:txBody>
          <a:bodyPr/>
          <a:lstStyle>
            <a:lvl1pPr>
              <a:defRPr sz="1200">
                <a:solidFill>
                  <a:schemeClr val="bg1"/>
                </a:solidFill>
              </a:defRPr>
            </a:lvl1pPr>
          </a:lstStyle>
          <a:p>
            <a:r>
              <a:rPr lang="en-US" dirty="0"/>
              <a:t>WWW.MUNI.ORG/HEALTH</a:t>
            </a:r>
          </a:p>
        </p:txBody>
      </p:sp>
    </p:spTree>
    <p:extLst>
      <p:ext uri="{BB962C8B-B14F-4D97-AF65-F5344CB8AC3E}">
        <p14:creationId xmlns:p14="http://schemas.microsoft.com/office/powerpoint/2010/main" val="2471807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0CBB-67EF-4061-8690-C7C41AAFDE65}"/>
              </a:ext>
            </a:extLst>
          </p:cNvPr>
          <p:cNvSpPr>
            <a:spLocks noGrp="1"/>
          </p:cNvSpPr>
          <p:nvPr>
            <p:ph type="title"/>
          </p:nvPr>
        </p:nvSpPr>
        <p:spPr/>
        <p:txBody>
          <a:bodyPr>
            <a:normAutofit/>
          </a:bodyPr>
          <a:lstStyle/>
          <a:p>
            <a:r>
              <a:rPr lang="en-US" sz="4400" b="1" dirty="0"/>
              <a:t>How to Comment</a:t>
            </a:r>
          </a:p>
        </p:txBody>
      </p:sp>
      <p:sp>
        <p:nvSpPr>
          <p:cNvPr id="5" name="TextBox 4">
            <a:extLst>
              <a:ext uri="{FF2B5EF4-FFF2-40B4-BE49-F238E27FC236}">
                <a16:creationId xmlns:a16="http://schemas.microsoft.com/office/drawing/2014/main" id="{0FC5E6C5-A1B8-4AF0-B76E-37A96A28881C}"/>
              </a:ext>
            </a:extLst>
          </p:cNvPr>
          <p:cNvSpPr txBox="1"/>
          <p:nvPr/>
        </p:nvSpPr>
        <p:spPr>
          <a:xfrm>
            <a:off x="575186" y="1629695"/>
            <a:ext cx="7713407"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a:t>Speak up now!</a:t>
            </a:r>
          </a:p>
          <a:p>
            <a:pPr marL="285750" indent="-285750">
              <a:buFont typeface="Arial" panose="020B0604020202020204" pitchFamily="34" charset="0"/>
              <a:buChar char="•"/>
            </a:pPr>
            <a:r>
              <a:rPr lang="en-US" sz="3600" dirty="0"/>
              <a:t>Email to </a:t>
            </a:r>
            <a:r>
              <a:rPr lang="en-US" sz="3600" dirty="0">
                <a:hlinkClick r:id="rId2"/>
              </a:rPr>
              <a:t>ahdcsdplans@anchorageak.gov</a:t>
            </a:r>
            <a:endParaRPr lang="en-US" sz="3600" dirty="0"/>
          </a:p>
          <a:p>
            <a:pPr marL="285750" indent="-285750">
              <a:buFont typeface="Arial" panose="020B0604020202020204" pitchFamily="34" charset="0"/>
              <a:buChar char="•"/>
            </a:pPr>
            <a:r>
              <a:rPr lang="en-US" sz="3600" dirty="0"/>
              <a:t>Mail to:</a:t>
            </a:r>
          </a:p>
          <a:p>
            <a:pPr lvl="1" algn="ctr"/>
            <a:r>
              <a:rPr lang="en-US" sz="3600" dirty="0"/>
              <a:t>Anchorage Health Department</a:t>
            </a:r>
          </a:p>
          <a:p>
            <a:pPr lvl="1" algn="ctr"/>
            <a:r>
              <a:rPr lang="en-US" sz="3600" dirty="0"/>
              <a:t>Community Safety and Development</a:t>
            </a:r>
          </a:p>
          <a:p>
            <a:pPr lvl="1" algn="ctr"/>
            <a:r>
              <a:rPr lang="en-US" sz="3600" dirty="0"/>
              <a:t>P.O. Box 196650</a:t>
            </a:r>
          </a:p>
          <a:p>
            <a:pPr lvl="1" algn="ctr"/>
            <a:r>
              <a:rPr lang="en-US" sz="3600" dirty="0"/>
              <a:t>Anchorage, AK 99519</a:t>
            </a:r>
          </a:p>
        </p:txBody>
      </p:sp>
    </p:spTree>
    <p:extLst>
      <p:ext uri="{BB962C8B-B14F-4D97-AF65-F5344CB8AC3E}">
        <p14:creationId xmlns:p14="http://schemas.microsoft.com/office/powerpoint/2010/main" val="3070339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26" y="0"/>
            <a:ext cx="8062025" cy="645952"/>
          </a:xfrm>
        </p:spPr>
        <p:txBody>
          <a:bodyPr/>
          <a:lstStyle/>
          <a:p>
            <a:r>
              <a:rPr lang="en-US" b="1" dirty="0">
                <a:latin typeface="Calibri" panose="020F0502020204030204" pitchFamily="34" charset="0"/>
                <a:cs typeface="Calibri" panose="020F0502020204030204" pitchFamily="34" charset="0"/>
              </a:rPr>
              <a:t>Questions?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3" y="1149264"/>
            <a:ext cx="8936736" cy="4962144"/>
          </a:xfrm>
          <a:prstGeom prst="rect">
            <a:avLst/>
          </a:prstGeom>
        </p:spPr>
      </p:pic>
    </p:spTree>
    <p:extLst>
      <p:ext uri="{BB962C8B-B14F-4D97-AF65-F5344CB8AC3E}">
        <p14:creationId xmlns:p14="http://schemas.microsoft.com/office/powerpoint/2010/main" val="1196939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51286" y="2389711"/>
            <a:ext cx="4743044" cy="2187226"/>
          </a:xfrm>
        </p:spPr>
        <p:txBody>
          <a:bodyPr>
            <a:noAutofit/>
          </a:bodyPr>
          <a:lstStyle/>
          <a:p>
            <a:pPr>
              <a:lnSpc>
                <a:spcPct val="100000"/>
              </a:lnSpc>
              <a:spcBef>
                <a:spcPts val="0"/>
              </a:spcBef>
            </a:pPr>
            <a:r>
              <a:rPr lang="en-US" sz="2800" b="1" dirty="0">
                <a:latin typeface="Calibri" panose="020F0502020204030204" pitchFamily="34" charset="0"/>
                <a:cs typeface="Calibri" panose="020F0502020204030204" pitchFamily="34" charset="0"/>
              </a:rPr>
              <a:t>Contact info: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Jed Drolet</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Anchorage Health Department</a:t>
            </a:r>
          </a:p>
          <a:p>
            <a:pPr>
              <a:lnSpc>
                <a:spcPct val="100000"/>
              </a:lnSpc>
              <a:spcBef>
                <a:spcPts val="0"/>
              </a:spcBef>
            </a:pPr>
            <a:r>
              <a:rPr lang="en-US" sz="2800" dirty="0">
                <a:latin typeface="Calibri" panose="020F0502020204030204" pitchFamily="34" charset="0"/>
                <a:cs typeface="Calibri" panose="020F0502020204030204" pitchFamily="34" charset="0"/>
              </a:rPr>
              <a:t>(907) 343-4285</a:t>
            </a:r>
          </a:p>
          <a:p>
            <a:pPr>
              <a:lnSpc>
                <a:spcPct val="100000"/>
              </a:lnSpc>
              <a:spcBef>
                <a:spcPts val="0"/>
              </a:spcBef>
            </a:pPr>
            <a:r>
              <a:rPr lang="en-US" sz="2400" dirty="0">
                <a:latin typeface="Calibri" panose="020F0502020204030204" pitchFamily="34" charset="0"/>
                <a:cs typeface="Calibri" panose="020F0502020204030204" pitchFamily="34" charset="0"/>
              </a:rPr>
              <a:t>ahdcsdplans@anchorageak.gov</a:t>
            </a:r>
            <a:endParaRPr lang="en-US" sz="2400" dirty="0">
              <a:latin typeface="+mn-lt"/>
            </a:endParaRPr>
          </a:p>
        </p:txBody>
      </p:sp>
      <p:sp>
        <p:nvSpPr>
          <p:cNvPr id="7" name="Title 1"/>
          <p:cNvSpPr>
            <a:spLocks noGrp="1"/>
          </p:cNvSpPr>
          <p:nvPr>
            <p:ph type="title"/>
          </p:nvPr>
        </p:nvSpPr>
        <p:spPr>
          <a:xfrm>
            <a:off x="1" y="266150"/>
            <a:ext cx="9144000" cy="1282595"/>
          </a:xfrm>
        </p:spPr>
        <p:txBody>
          <a:bodyPr/>
          <a:lstStyle/>
          <a:p>
            <a:pPr algn="ctr"/>
            <a:r>
              <a:rPr lang="en-US" sz="4400" b="1" dirty="0">
                <a:latin typeface="Calibri" panose="020F0502020204030204" pitchFamily="34" charset="0"/>
                <a:cs typeface="Calibri" panose="020F0502020204030204" pitchFamily="34" charset="0"/>
              </a:rPr>
              <a:t>Thank you!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178" y="1895911"/>
            <a:ext cx="2771609" cy="3424577"/>
          </a:xfrm>
          <a:prstGeom prst="rect">
            <a:avLst/>
          </a:prstGeom>
        </p:spPr>
      </p:pic>
    </p:spTree>
    <p:extLst>
      <p:ext uri="{BB962C8B-B14F-4D97-AF65-F5344CB8AC3E}">
        <p14:creationId xmlns:p14="http://schemas.microsoft.com/office/powerpoint/2010/main" val="4235256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CEAE-C844-43FD-9E8E-68882599E6D0}"/>
              </a:ext>
            </a:extLst>
          </p:cNvPr>
          <p:cNvSpPr>
            <a:spLocks noGrp="1"/>
          </p:cNvSpPr>
          <p:nvPr>
            <p:ph type="title"/>
          </p:nvPr>
        </p:nvSpPr>
        <p:spPr/>
        <p:txBody>
          <a:bodyPr>
            <a:normAutofit/>
          </a:bodyPr>
          <a:lstStyle/>
          <a:p>
            <a:r>
              <a:rPr lang="en-US" sz="4000" b="1"/>
              <a:t>10 Essential Public Health Services</a:t>
            </a:r>
          </a:p>
        </p:txBody>
      </p:sp>
      <p:pic>
        <p:nvPicPr>
          <p:cNvPr id="3" name="Picture 3">
            <a:extLst>
              <a:ext uri="{FF2B5EF4-FFF2-40B4-BE49-F238E27FC236}">
                <a16:creationId xmlns:a16="http://schemas.microsoft.com/office/drawing/2014/main" id="{5E16A602-EC12-4ED1-B56D-DC0855F72F2B}"/>
              </a:ext>
            </a:extLst>
          </p:cNvPr>
          <p:cNvPicPr>
            <a:picLocks noChangeAspect="1"/>
          </p:cNvPicPr>
          <p:nvPr/>
        </p:nvPicPr>
        <p:blipFill>
          <a:blip r:embed="rId3"/>
          <a:stretch>
            <a:fillRect/>
          </a:stretch>
        </p:blipFill>
        <p:spPr>
          <a:xfrm>
            <a:off x="642796" y="944627"/>
            <a:ext cx="7677338" cy="5534588"/>
          </a:xfrm>
          <a:prstGeom prst="rect">
            <a:avLst/>
          </a:prstGeom>
        </p:spPr>
      </p:pic>
    </p:spTree>
    <p:extLst>
      <p:ext uri="{BB962C8B-B14F-4D97-AF65-F5344CB8AC3E}">
        <p14:creationId xmlns:p14="http://schemas.microsoft.com/office/powerpoint/2010/main" val="1738425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The HUD Planning Process</a:t>
            </a:r>
          </a:p>
        </p:txBody>
      </p:sp>
    </p:spTree>
    <p:extLst>
      <p:ext uri="{BB962C8B-B14F-4D97-AF65-F5344CB8AC3E}">
        <p14:creationId xmlns:p14="http://schemas.microsoft.com/office/powerpoint/2010/main" val="375979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9150"/>
            <a:ext cx="7886700" cy="994172"/>
          </a:xfrm>
        </p:spPr>
        <p:txBody>
          <a:bodyPr/>
          <a:lstStyle/>
          <a:p>
            <a:r>
              <a:rPr lang="en-US" dirty="0"/>
              <a:t>Qualitative Data</a:t>
            </a:r>
          </a:p>
        </p:txBody>
      </p:sp>
      <p:sp>
        <p:nvSpPr>
          <p:cNvPr id="3" name="Content Placeholder 2"/>
          <p:cNvSpPr>
            <a:spLocks noGrp="1"/>
          </p:cNvSpPr>
          <p:nvPr>
            <p:ph idx="1"/>
          </p:nvPr>
        </p:nvSpPr>
        <p:spPr>
          <a:xfrm>
            <a:off x="144049" y="1271523"/>
            <a:ext cx="8732321" cy="4916626"/>
          </a:xfrm>
        </p:spPr>
        <p:txBody>
          <a:bodyPr>
            <a:noAutofit/>
          </a:bodyPr>
          <a:lstStyle/>
          <a:p>
            <a:pPr marL="285750" indent="-285750">
              <a:lnSpc>
                <a:spcPct val="100000"/>
              </a:lnSpc>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5-year Consolidated Plan</a:t>
            </a:r>
          </a:p>
          <a:p>
            <a:pPr marL="285750" indent="-285750">
              <a:lnSpc>
                <a:spcPct val="100000"/>
              </a:lnSpc>
              <a:buFont typeface="Arial" panose="020B0604020202020204" pitchFamily="34" charset="0"/>
              <a:buChar char="•"/>
            </a:pPr>
            <a:r>
              <a:rPr lang="en-US" sz="3600" dirty="0">
                <a:solidFill>
                  <a:schemeClr val="tx1"/>
                </a:solidFill>
              </a:rPr>
              <a:t>Annual Action Plan</a:t>
            </a:r>
          </a:p>
          <a:p>
            <a:pPr marL="285750" indent="-285750">
              <a:lnSpc>
                <a:spcPct val="100000"/>
              </a:lnSpc>
              <a:buFont typeface="Arial" panose="020B0604020202020204" pitchFamily="34" charset="0"/>
              <a:buChar char="•"/>
            </a:pPr>
            <a:r>
              <a:rPr lang="en-US" sz="3600" dirty="0">
                <a:solidFill>
                  <a:schemeClr val="tx1"/>
                </a:solidFill>
                <a:latin typeface="Calibri" panose="020F0502020204030204" pitchFamily="34" charset="0"/>
                <a:cs typeface="Calibri" panose="020F0502020204030204" pitchFamily="34" charset="0"/>
              </a:rPr>
              <a:t>Consolidated Annual Performance and Evaluation Report (CAPER)</a:t>
            </a:r>
          </a:p>
        </p:txBody>
      </p:sp>
      <p:sp>
        <p:nvSpPr>
          <p:cNvPr id="4" name="TextBox 3"/>
          <p:cNvSpPr txBox="1"/>
          <p:nvPr/>
        </p:nvSpPr>
        <p:spPr>
          <a:xfrm>
            <a:off x="477285" y="86217"/>
            <a:ext cx="7277621" cy="769441"/>
          </a:xfrm>
          <a:prstGeom prst="rect">
            <a:avLst/>
          </a:prstGeom>
          <a:noFill/>
        </p:spPr>
        <p:txBody>
          <a:bodyPr wrap="square" rtlCol="0">
            <a:spAutoFit/>
          </a:bodyPr>
          <a:lstStyle/>
          <a:p>
            <a:r>
              <a:rPr lang="en-US" sz="4400" b="1" dirty="0">
                <a:solidFill>
                  <a:schemeClr val="bg1"/>
                </a:solidFill>
                <a:latin typeface="Calibri" panose="020F0502020204030204" pitchFamily="34" charset="0"/>
                <a:cs typeface="Calibri" panose="020F0502020204030204" pitchFamily="34" charset="0"/>
              </a:rPr>
              <a:t>Required Plans</a:t>
            </a:r>
            <a:endParaRPr lang="en-US" sz="4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7445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t>AHD Programs Covered by Con Plan</a:t>
            </a:r>
          </a:p>
        </p:txBody>
      </p:sp>
      <p:sp>
        <p:nvSpPr>
          <p:cNvPr id="3" name="TextBox 2"/>
          <p:cNvSpPr txBox="1"/>
          <p:nvPr/>
        </p:nvSpPr>
        <p:spPr>
          <a:xfrm>
            <a:off x="685800" y="1876926"/>
            <a:ext cx="7182853"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t>CDBG: Community Development Block Grant</a:t>
            </a:r>
          </a:p>
          <a:p>
            <a:pPr marL="571500" indent="-571500">
              <a:buFont typeface="Arial" panose="020B0604020202020204" pitchFamily="34" charset="0"/>
              <a:buChar char="•"/>
            </a:pPr>
            <a:r>
              <a:rPr lang="en-US" sz="3600" dirty="0"/>
              <a:t>HOME: HOME Investment Partnerships Program</a:t>
            </a:r>
          </a:p>
          <a:p>
            <a:pPr marL="571500" indent="-571500">
              <a:buFont typeface="Arial" panose="020B0604020202020204" pitchFamily="34" charset="0"/>
              <a:buChar char="•"/>
            </a:pPr>
            <a:r>
              <a:rPr lang="en-US" sz="3600" dirty="0"/>
              <a:t>ESG: Emergency Solutions Grant</a:t>
            </a:r>
          </a:p>
          <a:p>
            <a:pPr marL="571500" indent="-571500">
              <a:buFont typeface="Arial" panose="020B0604020202020204" pitchFamily="34" charset="0"/>
              <a:buChar char="•"/>
            </a:pPr>
            <a:r>
              <a:rPr lang="en-US" sz="3600" dirty="0"/>
              <a:t>HTF: National Housing Trust Fund</a:t>
            </a:r>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1124254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Funding Amounts</a:t>
            </a:r>
          </a:p>
        </p:txBody>
      </p:sp>
      <p:graphicFrame>
        <p:nvGraphicFramePr>
          <p:cNvPr id="4" name="Table 3">
            <a:extLst>
              <a:ext uri="{FF2B5EF4-FFF2-40B4-BE49-F238E27FC236}">
                <a16:creationId xmlns:a16="http://schemas.microsoft.com/office/drawing/2014/main" id="{194349F6-885F-40B1-8455-6943C05EEA9A}"/>
              </a:ext>
            </a:extLst>
          </p:cNvPr>
          <p:cNvGraphicFramePr>
            <a:graphicFrameLocks noGrp="1"/>
          </p:cNvGraphicFramePr>
          <p:nvPr>
            <p:extLst>
              <p:ext uri="{D42A27DB-BD31-4B8C-83A1-F6EECF244321}">
                <p14:modId xmlns:p14="http://schemas.microsoft.com/office/powerpoint/2010/main" val="1721031600"/>
              </p:ext>
            </p:extLst>
          </p:nvPr>
        </p:nvGraphicFramePr>
        <p:xfrm>
          <a:off x="457200" y="1647645"/>
          <a:ext cx="8376249" cy="4347714"/>
        </p:xfrm>
        <a:graphic>
          <a:graphicData uri="http://schemas.openxmlformats.org/drawingml/2006/table">
            <a:tbl>
              <a:tblPr firstRow="1" firstCol="1">
                <a:tableStyleId>{93296810-A885-4BE3-A3E7-6D5BEEA58F35}</a:tableStyleId>
              </a:tblPr>
              <a:tblGrid>
                <a:gridCol w="2153358">
                  <a:extLst>
                    <a:ext uri="{9D8B030D-6E8A-4147-A177-3AD203B41FA5}">
                      <a16:colId xmlns:a16="http://schemas.microsoft.com/office/drawing/2014/main" val="3965815722"/>
                    </a:ext>
                  </a:extLst>
                </a:gridCol>
                <a:gridCol w="1778859">
                  <a:extLst>
                    <a:ext uri="{9D8B030D-6E8A-4147-A177-3AD203B41FA5}">
                      <a16:colId xmlns:a16="http://schemas.microsoft.com/office/drawing/2014/main" val="1255905089"/>
                    </a:ext>
                  </a:extLst>
                </a:gridCol>
                <a:gridCol w="1647787">
                  <a:extLst>
                    <a:ext uri="{9D8B030D-6E8A-4147-A177-3AD203B41FA5}">
                      <a16:colId xmlns:a16="http://schemas.microsoft.com/office/drawing/2014/main" val="1960752150"/>
                    </a:ext>
                  </a:extLst>
                </a:gridCol>
                <a:gridCol w="1497987">
                  <a:extLst>
                    <a:ext uri="{9D8B030D-6E8A-4147-A177-3AD203B41FA5}">
                      <a16:colId xmlns:a16="http://schemas.microsoft.com/office/drawing/2014/main" val="3354299501"/>
                    </a:ext>
                  </a:extLst>
                </a:gridCol>
                <a:gridCol w="1298258">
                  <a:extLst>
                    <a:ext uri="{9D8B030D-6E8A-4147-A177-3AD203B41FA5}">
                      <a16:colId xmlns:a16="http://schemas.microsoft.com/office/drawing/2014/main" val="1667646747"/>
                    </a:ext>
                  </a:extLst>
                </a:gridCol>
              </a:tblGrid>
              <a:tr h="724619">
                <a:tc>
                  <a:txBody>
                    <a:bodyPr/>
                    <a:lstStyle/>
                    <a:p>
                      <a:pPr algn="ctr" fontAlgn="ctr"/>
                      <a:r>
                        <a:rPr lang="en-US" sz="2400" b="1" u="none" strike="noStrike" dirty="0">
                          <a:effectLst/>
                        </a:rPr>
                        <a:t>Program Year</a:t>
                      </a:r>
                      <a:endParaRPr lang="en-US" sz="2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CDBG</a:t>
                      </a:r>
                      <a:endParaRPr lang="en-US" sz="24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HOME</a:t>
                      </a:r>
                      <a:endParaRPr lang="en-US" sz="24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r>
                        <a:rPr lang="en-US" sz="2400" b="1" u="none" strike="noStrike" dirty="0">
                          <a:effectLst/>
                        </a:rPr>
                        <a:t>ESG</a:t>
                      </a:r>
                      <a:endParaRPr lang="en-US" sz="2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HTF</a:t>
                      </a:r>
                      <a:endParaRPr lang="en-US" sz="24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0079762"/>
                  </a:ext>
                </a:extLst>
              </a:tr>
              <a:tr h="724619">
                <a:tc>
                  <a:txBody>
                    <a:bodyPr/>
                    <a:lstStyle/>
                    <a:p>
                      <a:pPr algn="ctr" fontAlgn="ctr"/>
                      <a:r>
                        <a:rPr lang="en-US" sz="2400" b="1" u="none" strike="noStrike" dirty="0">
                          <a:effectLst/>
                        </a:rPr>
                        <a:t>2021</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$1,948,478</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$748,644</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$155,133</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TBD</a:t>
                      </a:r>
                      <a:endParaRPr lang="en-US" sz="2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78387824"/>
                  </a:ext>
                </a:extLst>
              </a:tr>
              <a:tr h="724619">
                <a:tc>
                  <a:txBody>
                    <a:bodyPr/>
                    <a:lstStyle/>
                    <a:p>
                      <a:pPr algn="ctr" fontAlgn="ctr"/>
                      <a:r>
                        <a:rPr lang="en-US" sz="2400" b="1" u="none" strike="noStrike">
                          <a:effectLst/>
                        </a:rPr>
                        <a:t>2020</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dirty="0">
                          <a:effectLst/>
                        </a:rPr>
                        <a:t>$1,818,770 </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$723,361 </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$151,146 </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$550,000 </a:t>
                      </a:r>
                      <a:endParaRPr lang="en-US" sz="2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72540246"/>
                  </a:ext>
                </a:extLst>
              </a:tr>
              <a:tr h="724619">
                <a:tc>
                  <a:txBody>
                    <a:bodyPr/>
                    <a:lstStyle/>
                    <a:p>
                      <a:pPr algn="ctr" fontAlgn="ctr"/>
                      <a:r>
                        <a:rPr lang="en-US" sz="2400" b="1" u="none" strike="noStrike">
                          <a:effectLst/>
                        </a:rPr>
                        <a:t>2019</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$1,720,154 </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dirty="0">
                          <a:effectLst/>
                        </a:rPr>
                        <a:t>$663,207 </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$146,461 </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0</a:t>
                      </a:r>
                      <a:endParaRPr lang="en-US" sz="2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65502709"/>
                  </a:ext>
                </a:extLst>
              </a:tr>
              <a:tr h="724619">
                <a:tc>
                  <a:txBody>
                    <a:bodyPr/>
                    <a:lstStyle/>
                    <a:p>
                      <a:pPr algn="ctr" fontAlgn="ctr"/>
                      <a:r>
                        <a:rPr lang="en-US" sz="2400" b="1" u="none" strike="noStrike">
                          <a:effectLst/>
                        </a:rPr>
                        <a:t>2018</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$1,726,068 </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$733,068 </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dirty="0">
                          <a:effectLst/>
                        </a:rPr>
                        <a:t>$145,198 </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$733,068 </a:t>
                      </a:r>
                      <a:endParaRPr lang="en-US" sz="2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39566025"/>
                  </a:ext>
                </a:extLst>
              </a:tr>
              <a:tr h="724619">
                <a:tc>
                  <a:txBody>
                    <a:bodyPr/>
                    <a:lstStyle/>
                    <a:p>
                      <a:pPr algn="ctr" fontAlgn="ctr"/>
                      <a:r>
                        <a:rPr lang="en-US" sz="2400" b="1" u="none" strike="noStrike">
                          <a:effectLst/>
                        </a:rPr>
                        <a:t>2017</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$1,612,907 </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$543,890 </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a:effectLst/>
                        </a:rPr>
                        <a:t>$144,598 </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dirty="0">
                          <a:effectLst/>
                        </a:rPr>
                        <a:t>$543,890 </a:t>
                      </a:r>
                      <a:endParaRPr lang="en-US"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66803860"/>
                  </a:ext>
                </a:extLst>
              </a:tr>
            </a:tbl>
          </a:graphicData>
        </a:graphic>
      </p:graphicFrame>
    </p:spTree>
    <p:extLst>
      <p:ext uri="{BB962C8B-B14F-4D97-AF65-F5344CB8AC3E}">
        <p14:creationId xmlns:p14="http://schemas.microsoft.com/office/powerpoint/2010/main" val="82014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Where We Are Now</a:t>
            </a:r>
          </a:p>
        </p:txBody>
      </p:sp>
      <p:sp>
        <p:nvSpPr>
          <p:cNvPr id="3" name="TextBox 2"/>
          <p:cNvSpPr txBox="1"/>
          <p:nvPr/>
        </p:nvSpPr>
        <p:spPr>
          <a:xfrm>
            <a:off x="685800" y="1876926"/>
            <a:ext cx="7182853"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t>2022 Action Plan</a:t>
            </a:r>
          </a:p>
          <a:p>
            <a:pPr marL="1028700" lvl="1" indent="-571500">
              <a:buFont typeface="Arial" panose="020B0604020202020204" pitchFamily="34" charset="0"/>
              <a:buChar char="•"/>
            </a:pPr>
            <a:r>
              <a:rPr lang="en-US" sz="3600" dirty="0"/>
              <a:t>Due August 16, 2022</a:t>
            </a:r>
          </a:p>
          <a:p>
            <a:pPr marL="1028700" lvl="1" indent="-571500">
              <a:buFont typeface="Arial" panose="020B0604020202020204" pitchFamily="34" charset="0"/>
              <a:buChar char="•"/>
            </a:pPr>
            <a:r>
              <a:rPr lang="en-US" sz="3600" dirty="0"/>
              <a:t>Tied to 2018-2022 Con Plan</a:t>
            </a:r>
          </a:p>
          <a:p>
            <a:pPr marL="571500" indent="-571500">
              <a:buFont typeface="Arial" panose="020B0604020202020204" pitchFamily="34" charset="0"/>
              <a:buChar char="•"/>
            </a:pPr>
            <a:r>
              <a:rPr lang="en-US" sz="3600" dirty="0"/>
              <a:t>2023-2027 Con Plan</a:t>
            </a:r>
          </a:p>
          <a:p>
            <a:pPr marL="1028700" lvl="1" indent="-571500">
              <a:buFont typeface="Arial" panose="020B0604020202020204" pitchFamily="34" charset="0"/>
              <a:buChar char="•"/>
            </a:pPr>
            <a:r>
              <a:rPr lang="en-US" sz="3600" dirty="0"/>
              <a:t>Targeting November 2022</a:t>
            </a:r>
          </a:p>
          <a:p>
            <a:pPr marL="1028700" lvl="1" indent="-571500">
              <a:buFont typeface="Arial" panose="020B0604020202020204" pitchFamily="34" charset="0"/>
              <a:buChar char="•"/>
            </a:pPr>
            <a:r>
              <a:rPr lang="en-US" sz="3600" dirty="0"/>
              <a:t>Developing New Goals</a:t>
            </a:r>
          </a:p>
        </p:txBody>
      </p:sp>
    </p:spTree>
    <p:extLst>
      <p:ext uri="{BB962C8B-B14F-4D97-AF65-F5344CB8AC3E}">
        <p14:creationId xmlns:p14="http://schemas.microsoft.com/office/powerpoint/2010/main" val="333706983"/>
      </p:ext>
    </p:extLst>
  </p:cSld>
  <p:clrMapOvr>
    <a:masterClrMapping/>
  </p:clrMapOvr>
</p:sld>
</file>

<file path=ppt/theme/theme1.xml><?xml version="1.0" encoding="utf-8"?>
<a:theme xmlns:a="http://schemas.openxmlformats.org/drawingml/2006/main" name="WelcomeDoc">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954F7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2019.potx" id="{D1EB0261-E2A6-488A-A462-CC36444B54DA}" vid="{ED1BF159-ED4B-4CCF-9F9B-2C761BDEF5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OA Document" ma:contentTypeID="0x010100643CFEBFAB7D31438E969F1165CA7F9900BD9BEA53D9D80C45910C415F07BB2C02" ma:contentTypeVersion="29" ma:contentTypeDescription="" ma:contentTypeScope="" ma:versionID="f3ce91f7ac8ee2b6ac135bb1d15597e1">
  <xsd:schema xmlns:xsd="http://www.w3.org/2001/XMLSchema" xmlns:xs="http://www.w3.org/2001/XMLSchema" xmlns:p="http://schemas.microsoft.com/office/2006/metadata/properties" xmlns:ns2="c2cd5102-672f-4cb7-8a8f-d88cffe52635" xmlns:ns3="ed7483f8-5f6e-4a45-8f2c-2bc01044f486" targetNamespace="http://schemas.microsoft.com/office/2006/metadata/properties" ma:root="true" ma:fieldsID="fdc31a922fad74460f314ebf36ac7c57" ns2:_="" ns3:_="">
    <xsd:import namespace="c2cd5102-672f-4cb7-8a8f-d88cffe52635"/>
    <xsd:import namespace="ed7483f8-5f6e-4a45-8f2c-2bc01044f486"/>
    <xsd:element name="properties">
      <xsd:complexType>
        <xsd:sequence>
          <xsd:element name="documentManagement">
            <xsd:complexType>
              <xsd:all>
                <xsd:element ref="ns2:Document_x0020_Description" minOccurs="0"/>
                <xsd:element ref="ns2:Document_x0020_Year" minOccurs="0"/>
                <xsd:element ref="ns3:Document_x0020_Keyword" minOccurs="0"/>
                <xsd:element ref="ns3:Document_x0020_Keyword_x0020_2" minOccurs="0"/>
                <xsd:element ref="ns3:Document_x0020_Keyword_x0020_3"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cd5102-672f-4cb7-8a8f-d88cffe52635" elementFormDefault="qualified">
    <xsd:import namespace="http://schemas.microsoft.com/office/2006/documentManagement/types"/>
    <xsd:import namespace="http://schemas.microsoft.com/office/infopath/2007/PartnerControls"/>
    <xsd:element name="Document_x0020_Description" ma:index="8" nillable="true" ma:displayName="Document Description" ma:internalName="Document_x0020_Description" ma:readOnly="false">
      <xsd:simpleType>
        <xsd:restriction base="dms:Note">
          <xsd:maxLength value="255"/>
        </xsd:restriction>
      </xsd:simpleType>
    </xsd:element>
    <xsd:element name="Document_x0020_Year" ma:index="9" nillable="true" ma:displayName="Document Year" ma:internalName="Document_x0020_Year" ma:readOnly="false">
      <xsd:simpleType>
        <xsd:restriction base="dms:Text">
          <xsd:maxLength value="4"/>
        </xsd:restrictio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d7483f8-5f6e-4a45-8f2c-2bc01044f486" elementFormDefault="qualified">
    <xsd:import namespace="http://schemas.microsoft.com/office/2006/documentManagement/types"/>
    <xsd:import namespace="http://schemas.microsoft.com/office/infopath/2007/PartnerControls"/>
    <xsd:element name="Document_x0020_Keyword" ma:index="10" nillable="true" ma:displayName="Document Keyword" ma:list="{fc64207a-62ba-48b6-a6ad-7f93e03bbb0f}" ma:internalName="Document_x0020_Keyword" ma:readOnly="false" ma:showField="Title" ma:web="c2cd5102-672f-4cb7-8a8f-d88cffe52635">
      <xsd:simpleType>
        <xsd:restriction base="dms:Lookup"/>
      </xsd:simpleType>
    </xsd:element>
    <xsd:element name="Document_x0020_Keyword_x0020_2" ma:index="11" nillable="true" ma:displayName="Document Keyword 2" ma:list="{fc64207a-62ba-48b6-a6ad-7f93e03bbb0f}" ma:internalName="Document_x0020_Keyword_x0020_2" ma:readOnly="false" ma:showField="Title" ma:web="c2cd5102-672f-4cb7-8a8f-d88cffe52635">
      <xsd:simpleType>
        <xsd:restriction base="dms:Lookup"/>
      </xsd:simpleType>
    </xsd:element>
    <xsd:element name="Document_x0020_Keyword_x0020_3" ma:index="12" nillable="true" ma:displayName="Document Keyword 3" ma:list="{fc64207a-62ba-48b6-a6ad-7f93e03bbb0f}" ma:internalName="Document_x0020_Keyword_x0020_3" ma:readOnly="false" ma:showField="Title" ma:web="c2cd5102-672f-4cb7-8a8f-d88cffe52635">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Description xmlns="c2cd5102-672f-4cb7-8a8f-d88cffe52635" xsi:nil="true"/>
    <Document_x0020_Keyword_x0020_3 xmlns="ed7483f8-5f6e-4a45-8f2c-2bc01044f486" xsi:nil="true"/>
    <Document_x0020_Keyword_x0020_2 xmlns="ed7483f8-5f6e-4a45-8f2c-2bc01044f486">55</Document_x0020_Keyword_x0020_2>
    <Document_x0020_Keyword xmlns="ed7483f8-5f6e-4a45-8f2c-2bc01044f486">64</Document_x0020_Keyword>
    <Document_x0020_Year xmlns="c2cd5102-672f-4cb7-8a8f-d88cffe52635">2022</Document_x0020_Year>
  </documentManagement>
</p:properties>
</file>

<file path=customXml/itemProps1.xml><?xml version="1.0" encoding="utf-8"?>
<ds:datastoreItem xmlns:ds="http://schemas.openxmlformats.org/officeDocument/2006/customXml" ds:itemID="{35DF2801-F590-4D7E-B2E0-1D8A2D52ABF2}">
  <ds:schemaRefs>
    <ds:schemaRef ds:uri="http://schemas.microsoft.com/sharepoint/v3/contenttype/forms"/>
  </ds:schemaRefs>
</ds:datastoreItem>
</file>

<file path=customXml/itemProps2.xml><?xml version="1.0" encoding="utf-8"?>
<ds:datastoreItem xmlns:ds="http://schemas.openxmlformats.org/officeDocument/2006/customXml" ds:itemID="{6D77F244-3820-450C-9A76-4798C94DF674}"/>
</file>

<file path=customXml/itemProps3.xml><?xml version="1.0" encoding="utf-8"?>
<ds:datastoreItem xmlns:ds="http://schemas.openxmlformats.org/officeDocument/2006/customXml" ds:itemID="{F46A98E9-950E-44C5-AE64-2E1F0A484B32}">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 Template 2019</Template>
  <TotalTime>479</TotalTime>
  <Words>795</Words>
  <Application>Microsoft Office PowerPoint</Application>
  <PresentationFormat>On-screen Show (4:3)</PresentationFormat>
  <Paragraphs>181</Paragraphs>
  <Slides>32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Symbol</vt:lpstr>
      <vt:lpstr>WelcomeDoc</vt:lpstr>
      <vt:lpstr>PowerPoint Presentation</vt:lpstr>
      <vt:lpstr>Presenter</vt:lpstr>
      <vt:lpstr>Public Health: working for all of us all of the time! </vt:lpstr>
      <vt:lpstr>10 Essential Public Health Services</vt:lpstr>
      <vt:lpstr>The HUD Planning Process</vt:lpstr>
      <vt:lpstr>Qualitative Data</vt:lpstr>
      <vt:lpstr>AHD Programs Covered by Con Plan</vt:lpstr>
      <vt:lpstr>Funding Amounts</vt:lpstr>
      <vt:lpstr>Where We Are Now</vt:lpstr>
      <vt:lpstr>Goals</vt:lpstr>
      <vt:lpstr>Priority Needs – Last MOA Con Plan</vt:lpstr>
      <vt:lpstr>Goals - Last MOA Con Plan</vt:lpstr>
      <vt:lpstr>Goals - Last MOA Con Plan</vt:lpstr>
      <vt:lpstr>Sample Projects</vt:lpstr>
      <vt:lpstr>Community Development Block Grant – Recent Projects</vt:lpstr>
      <vt:lpstr>Community Development Block Grant – CHA Bridges to Success</vt:lpstr>
      <vt:lpstr>Community Development Block Grant – Recent Services</vt:lpstr>
      <vt:lpstr>HOME Investment Partnerships – Recent Projects/Services</vt:lpstr>
      <vt:lpstr>HOME Investment Partnerships – Habitat for Humanity Duben Ave.</vt:lpstr>
      <vt:lpstr>Emergency Solutions Grants – Recent Programs</vt:lpstr>
      <vt:lpstr>Timeline</vt:lpstr>
      <vt:lpstr>2022 Action Plan Timeline</vt:lpstr>
      <vt:lpstr>Next MOA Con Plan: 2023-2027</vt:lpstr>
      <vt:lpstr>Consultation</vt:lpstr>
      <vt:lpstr>Substantial Amendments</vt:lpstr>
      <vt:lpstr>Substantial Amendments</vt:lpstr>
      <vt:lpstr>Nine Star Net2Ladder Program Description</vt:lpstr>
      <vt:lpstr>Nine Star Net2Ladder Expected Outcomes</vt:lpstr>
      <vt:lpstr>Comment Period</vt:lpstr>
      <vt:lpstr>How to Comment</vt:lpstr>
      <vt:lpstr>Questions?</vt:lpstr>
      <vt:lpstr>Thank you! </vt:lpstr>
    </vt:vector>
  </TitlesOfParts>
  <Company>MOA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Lebo, Nicole</dc:creator>
  <cp:keywords/>
  <cp:lastModifiedBy>Drolet, Jedediah S.</cp:lastModifiedBy>
  <cp:revision>20</cp:revision>
  <cp:lastPrinted>2018-09-17T20:19:24Z</cp:lastPrinted>
  <dcterms:created xsi:type="dcterms:W3CDTF">2021-08-18T00:38:48Z</dcterms:created>
  <dcterms:modified xsi:type="dcterms:W3CDTF">2022-02-15T19:45:24Z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y fmtid="{D5CDD505-2E9C-101B-9397-08002B2CF9AE}" pid="3" name="ContentTypeId">
    <vt:lpwstr>0x010100643CFEBFAB7D31438E969F1165CA7F9900BD9BEA53D9D80C45910C415F07BB2C02</vt:lpwstr>
  </property>
</Properties>
</file>