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2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ink/ink1.xml" ContentType="application/inkml+xml"/>
  <Override PartName="/ppt/ink/ink2.xml" ContentType="application/inkml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9" r:id="rId3"/>
  </p:sldMasterIdLst>
  <p:notesMasterIdLst>
    <p:notesMasterId r:id="rId36"/>
  </p:notesMasterIdLst>
  <p:handoutMasterIdLst>
    <p:handoutMasterId r:id="rId37"/>
  </p:handoutMasterIdLst>
  <p:sldIdLst>
    <p:sldId id="262" r:id="rId4"/>
    <p:sldId id="406" r:id="rId5"/>
    <p:sldId id="422" r:id="rId6"/>
    <p:sldId id="414" r:id="rId7"/>
    <p:sldId id="424" r:id="rId8"/>
    <p:sldId id="417" r:id="rId9"/>
    <p:sldId id="423" r:id="rId10"/>
    <p:sldId id="416" r:id="rId11"/>
    <p:sldId id="420" r:id="rId12"/>
    <p:sldId id="434" r:id="rId13"/>
    <p:sldId id="419" r:id="rId14"/>
    <p:sldId id="425" r:id="rId15"/>
    <p:sldId id="435" r:id="rId16"/>
    <p:sldId id="436" r:id="rId17"/>
    <p:sldId id="433" r:id="rId18"/>
    <p:sldId id="418" r:id="rId19"/>
    <p:sldId id="408" r:id="rId20"/>
    <p:sldId id="409" r:id="rId21"/>
    <p:sldId id="421" r:id="rId22"/>
    <p:sldId id="426" r:id="rId23"/>
    <p:sldId id="411" r:id="rId24"/>
    <p:sldId id="412" r:id="rId25"/>
    <p:sldId id="427" r:id="rId26"/>
    <p:sldId id="428" r:id="rId27"/>
    <p:sldId id="429" r:id="rId28"/>
    <p:sldId id="430" r:id="rId29"/>
    <p:sldId id="431" r:id="rId30"/>
    <p:sldId id="415" r:id="rId31"/>
    <p:sldId id="407" r:id="rId32"/>
    <p:sldId id="432" r:id="rId33"/>
    <p:sldId id="335" r:id="rId34"/>
    <p:sldId id="413" r:id="rId3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A5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77" autoAdjust="0"/>
    <p:restoredTop sz="93720" autoAdjust="0"/>
  </p:normalViewPr>
  <p:slideViewPr>
    <p:cSldViewPr>
      <p:cViewPr>
        <p:scale>
          <a:sx n="70" d="100"/>
          <a:sy n="70" d="100"/>
        </p:scale>
        <p:origin x="951" y="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ustomXml" Target="../customXml/item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customXml" Target="../customXml/item3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customXml" Target="../customXml/item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CB93B-FB36-4C61-98AA-BBDA638EE127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D6FF9-538D-4C8D-A24A-96A567B61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645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26.89076" units="1/cm"/>
          <inkml:channelProperty channel="Y" name="resolution" value="26.86567" units="1/cm"/>
          <inkml:channelProperty channel="T" name="resolution" value="1" units="1/dev"/>
        </inkml:channelProperties>
      </inkml:inkSource>
      <inkml:timestamp xml:id="ts0" timeString="2019-08-23T17:58:17.374"/>
    </inkml:context>
    <inkml:brush xml:id="br0">
      <inkml:brushProperty name="width" value="0.2" units="cm"/>
      <inkml:brushProperty name="height" value="0.2" units="cm"/>
      <inkml:brushProperty name="fitToCurve" value="1"/>
    </inkml:brush>
  </inkml:definitions>
  <inkml:traceGroup>
    <inkml:annotationXML>
      <emma:emma xmlns:emma="http://www.w3.org/2003/04/emma" version="1.0">
        <emma:interpretation id="{704127CD-C5B5-4AE9-A9B7-A8B46F29BA2E}" emma:medium="tactile" emma:mode="ink">
          <msink:context xmlns:msink="http://schemas.microsoft.com/ink/2010/main" type="writingRegion" rotatedBoundingBox="2861,6212 3875,6212 3875,7882 2861,7882"/>
        </emma:interpretation>
      </emma:emma>
    </inkml:annotationXML>
    <inkml:traceGroup>
      <inkml:annotationXML>
        <emma:emma xmlns:emma="http://www.w3.org/2003/04/emma" version="1.0">
          <emma:interpretation id="{1166B083-CB84-4CD0-AEBE-999C8FDEBC79}" emma:medium="tactile" emma:mode="ink">
            <msink:context xmlns:msink="http://schemas.microsoft.com/ink/2010/main" type="paragraph" rotatedBoundingBox="2861,6212 3875,6212 3875,7882 2861,78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15C3B87-CE9D-454A-AAA2-4207360A6DB0}" emma:medium="tactile" emma:mode="ink">
              <msink:context xmlns:msink="http://schemas.microsoft.com/ink/2010/main" type="line" rotatedBoundingBox="2861,6212 3875,6212 3875,7882 2861,7882"/>
            </emma:interpretation>
          </emma:emma>
        </inkml:annotationXML>
        <inkml:traceGroup>
          <inkml:annotationXML>
            <emma:emma xmlns:emma="http://www.w3.org/2003/04/emma" version="1.0">
              <emma:interpretation id="{30A69CEF-10B5-4F77-AE7B-D3999232F405}" emma:medium="tactile" emma:mode="ink">
                <msink:context xmlns:msink="http://schemas.microsoft.com/ink/2010/main" type="inkWord" rotatedBoundingBox="2861,6212 3875,6212 3875,7882 2861,7882"/>
              </emma:interpretation>
              <emma:one-of disjunction-type="recognition" id="oneOf0">
                <emma:interpretation id="interp0" emma:lang="" emma:confidence="0">
                  <emma:literal>L</emma:literal>
                </emma:interpretation>
                <emma:interpretation id="interp1" emma:lang="" emma:confidence="0">
                  <emma:literal>6</emma:literal>
                </emma:interpretation>
                <emma:interpretation id="interp2" emma:lang="" emma:confidence="0">
                  <emma:literal>U</emma:literal>
                </emma:interpretation>
                <emma:interpretation id="interp3" emma:lang="" emma:confidence="0">
                  <emma:literal>h</emma:literal>
                </emma:interpretation>
                <emma:interpretation id="interp4" emma:lang="" emma:confidence="0">
                  <emma:literal>:</emma:literal>
                </emma:interpretation>
              </emma:one-of>
            </emma:emma>
          </inkml:annotationXML>
          <inkml:trace contextRef="#ctx0" brushRef="#br0">272 0 0,'-36'48'0,"12"-12"0,-36 71 0,-23 895 31,500-537-31,-274-453 16,-47-12-16,23-24 16,-71 12-16,11-24 15,1 0-15,-24-12 16,-12 1-1,-12 11-15,-12-24 16,0 48 0,-12 1-16,0-13 15,-36 12 17,12 12-32,-11 0 0,11 0 46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26.89076" units="1/cm"/>
          <inkml:channelProperty channel="Y" name="resolution" value="26.86567" units="1/cm"/>
          <inkml:channelProperty channel="T" name="resolution" value="1" units="1/dev"/>
        </inkml:channelProperties>
      </inkml:inkSource>
      <inkml:timestamp xml:id="ts0" timeString="2019-08-23T18:03:32.0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24836 19041 0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4BC7894-9511-46E0-B314-A82D7981D1C7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E697ADA-1548-4FAC-968B-79C4F1549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39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36A3-F8FE-4B1B-8E17-23EC681994DE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E8B1-DE05-41DE-9977-10F07D2DA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84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36A3-F8FE-4B1B-8E17-23EC681994DE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E8B1-DE05-41DE-9977-10F07D2DA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07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36A3-F8FE-4B1B-8E17-23EC681994DE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E8B1-DE05-41DE-9977-10F07D2DA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60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Text Placeholder 2"/>
          <p:cNvSpPr>
            <a:spLocks noGrp="1"/>
          </p:cNvSpPr>
          <p:nvPr>
            <p:ph type="subTitle" idx="1"/>
          </p:nvPr>
        </p:nvSpPr>
        <p:spPr>
          <a:xfrm>
            <a:off x="685800" y="4114800"/>
            <a:ext cx="6400800" cy="1752600"/>
          </a:xfrm>
        </p:spPr>
        <p:txBody>
          <a:bodyPr/>
          <a:lstStyle>
            <a:lvl1pPr marL="0" indent="0" algn="l">
              <a:buFont typeface="Arial" charset="0"/>
              <a:buNone/>
              <a:defRPr sz="2000" smtClean="0">
                <a:solidFill>
                  <a:srgbClr val="BB203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685800" y="685799"/>
            <a:ext cx="1600200" cy="304801"/>
          </a:xfrm>
          <a:prstGeom prst="rect">
            <a:avLst/>
          </a:prstGeom>
          <a:solidFill>
            <a:srgbClr val="BB2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 userDrawn="1"/>
        </p:nvSpPr>
        <p:spPr bwMode="auto">
          <a:xfrm>
            <a:off x="762000" y="669402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 smtClean="0">
                <a:solidFill>
                  <a:srgbClr val="BB20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C51AF9-D2FA-4275-A3E0-46827D927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" y="1638300"/>
            <a:ext cx="8534400" cy="609600"/>
          </a:xfrm>
        </p:spPr>
        <p:txBody>
          <a:bodyPr/>
          <a:lstStyle/>
          <a:p>
            <a:r>
              <a:rPr lang="en-US" dirty="0" err="1"/>
              <a:t>Cli</a:t>
            </a:r>
            <a:r>
              <a:rPr lang="en-US" dirty="0"/>
              <a:t> 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466D5E-DD93-4864-8B72-007B34E29C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9100" y="6247665"/>
            <a:ext cx="2133600" cy="365125"/>
          </a:xfrm>
        </p:spPr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654E9D9-F9C0-49B9-9856-736EB2886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C0413A-360E-4524-864C-D56D9B2D3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52721C-9531-4408-8861-522B79D7F4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526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5BEC8-E308-4189-9C3A-5AE147608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1F994A-B739-45FE-BD1F-86C7FF094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536E26-35D6-4D17-8053-4D2CE8036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4F8BF7-45A7-4FFA-8EE9-84D354960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52721C-9531-4408-8861-522B79D7F4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753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C6C61-A631-4DC7-8A8E-83F0FF307E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430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0E7C9-9042-4B3F-9084-4FA0936186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52401" y="124407"/>
            <a:ext cx="3583858" cy="298380"/>
          </a:xfrm>
          <a:prstGeom prst="rect">
            <a:avLst/>
          </a:prstGeom>
          <a:solidFill>
            <a:srgbClr val="003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47D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52400" y="139492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 OF ALASKA MODERNIZATION PROGRAM</a:t>
            </a:r>
          </a:p>
        </p:txBody>
      </p:sp>
    </p:spTree>
    <p:extLst>
      <p:ext uri="{BB962C8B-B14F-4D97-AF65-F5344CB8AC3E}">
        <p14:creationId xmlns:p14="http://schemas.microsoft.com/office/powerpoint/2010/main" val="3101354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406D7-04D9-4F91-8DF2-F44632E437A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213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4A1D0-4472-4DAF-A85D-F521DCD489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52401" y="124407"/>
            <a:ext cx="3583858" cy="298380"/>
          </a:xfrm>
          <a:prstGeom prst="rect">
            <a:avLst/>
          </a:prstGeom>
          <a:solidFill>
            <a:srgbClr val="003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47D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52400" y="139492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 OF ALASKA MODERNIZATION PROGRAM</a:t>
            </a:r>
          </a:p>
        </p:txBody>
      </p:sp>
    </p:spTree>
    <p:extLst>
      <p:ext uri="{BB962C8B-B14F-4D97-AF65-F5344CB8AC3E}">
        <p14:creationId xmlns:p14="http://schemas.microsoft.com/office/powerpoint/2010/main" val="288519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3F451-7B54-4211-BB75-0A1A8C170A9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52401" y="124407"/>
            <a:ext cx="3583858" cy="298380"/>
          </a:xfrm>
          <a:prstGeom prst="rect">
            <a:avLst/>
          </a:prstGeom>
          <a:solidFill>
            <a:srgbClr val="003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47D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52400" y="139492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 OF ALASKA MODERNIZATION PROGRAM</a:t>
            </a:r>
          </a:p>
        </p:txBody>
      </p:sp>
    </p:spTree>
    <p:extLst>
      <p:ext uri="{BB962C8B-B14F-4D97-AF65-F5344CB8AC3E}">
        <p14:creationId xmlns:p14="http://schemas.microsoft.com/office/powerpoint/2010/main" val="2978894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36295-2442-46BE-A9A6-F965E73957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52401" y="124407"/>
            <a:ext cx="3583858" cy="298380"/>
          </a:xfrm>
          <a:prstGeom prst="rect">
            <a:avLst/>
          </a:prstGeom>
          <a:solidFill>
            <a:srgbClr val="003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47D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52400" y="139492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 OF ALASKA MODERNIZATION PROGRAM</a:t>
            </a:r>
          </a:p>
        </p:txBody>
      </p:sp>
    </p:spTree>
    <p:extLst>
      <p:ext uri="{BB962C8B-B14F-4D97-AF65-F5344CB8AC3E}">
        <p14:creationId xmlns:p14="http://schemas.microsoft.com/office/powerpoint/2010/main" val="3144776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36A3-F8FE-4B1B-8E17-23EC681994DE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E8B1-DE05-41DE-9977-10F07D2DA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139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C5FB3-3E7F-40B1-B4BF-E40AFCDB077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52401" y="124407"/>
            <a:ext cx="3583858" cy="298380"/>
          </a:xfrm>
          <a:prstGeom prst="rect">
            <a:avLst/>
          </a:prstGeom>
          <a:solidFill>
            <a:srgbClr val="003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47D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52400" y="139492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 OF ALASKA MODERNIZATION PROGRAM</a:t>
            </a:r>
          </a:p>
        </p:txBody>
      </p:sp>
    </p:spTree>
    <p:extLst>
      <p:ext uri="{BB962C8B-B14F-4D97-AF65-F5344CB8AC3E}">
        <p14:creationId xmlns:p14="http://schemas.microsoft.com/office/powerpoint/2010/main" val="4184464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6BA0F-50F8-4801-AC31-9F33506A129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2268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8634A-8506-4142-94C0-8FF917C2D24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05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610DC-0CD3-4990-B835-6FC1B22F22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52401" y="124407"/>
            <a:ext cx="3583858" cy="298380"/>
          </a:xfrm>
          <a:prstGeom prst="rect">
            <a:avLst/>
          </a:prstGeom>
          <a:solidFill>
            <a:srgbClr val="003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47D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52400" y="139492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 OF ALASKA MODERNIZATION PROGRAM</a:t>
            </a:r>
          </a:p>
        </p:txBody>
      </p:sp>
    </p:spTree>
    <p:extLst>
      <p:ext uri="{BB962C8B-B14F-4D97-AF65-F5344CB8AC3E}">
        <p14:creationId xmlns:p14="http://schemas.microsoft.com/office/powerpoint/2010/main" val="3207127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E5AC3-DD11-4CA2-870B-AE327B0333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781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Text Placeholder 2"/>
          <p:cNvSpPr>
            <a:spLocks noGrp="1"/>
          </p:cNvSpPr>
          <p:nvPr>
            <p:ph type="subTitle" idx="1"/>
          </p:nvPr>
        </p:nvSpPr>
        <p:spPr>
          <a:xfrm>
            <a:off x="685800" y="4114800"/>
            <a:ext cx="6400800" cy="1752600"/>
          </a:xfrm>
        </p:spPr>
        <p:txBody>
          <a:bodyPr/>
          <a:lstStyle>
            <a:lvl1pPr marL="0" indent="0" algn="l">
              <a:buFont typeface="Arial" charset="0"/>
              <a:buNone/>
              <a:defRPr sz="2000" smtClean="0">
                <a:solidFill>
                  <a:srgbClr val="BB203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685800" y="685799"/>
            <a:ext cx="1600200" cy="304801"/>
          </a:xfrm>
          <a:prstGeom prst="rect">
            <a:avLst/>
          </a:prstGeom>
          <a:solidFill>
            <a:srgbClr val="BB2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 userDrawn="1"/>
        </p:nvSpPr>
        <p:spPr bwMode="auto">
          <a:xfrm>
            <a:off x="762000" y="669402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 smtClean="0">
                <a:solidFill>
                  <a:srgbClr val="BB20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</a:rPr>
              <a:t>Date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C51AF9-D2FA-4275-A3E0-46827D927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466D5E-DD93-4864-8B72-007B34E29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654E9D9-F9C0-49B9-9856-736EB2886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C0413A-360E-4524-864C-D56D9B2D3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52721C-9531-4408-8861-522B79D7F4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87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C6C61-A631-4DC7-8A8E-83F0FF307E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374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0E7C9-9042-4B3F-9084-4FA0936186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52401" y="124407"/>
            <a:ext cx="3583858" cy="298380"/>
          </a:xfrm>
          <a:prstGeom prst="rect">
            <a:avLst/>
          </a:prstGeom>
          <a:solidFill>
            <a:srgbClr val="003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47D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52400" y="139492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 OF ALASKA MODERNIZATION PROGRAM</a:t>
            </a:r>
          </a:p>
        </p:txBody>
      </p:sp>
    </p:spTree>
    <p:extLst>
      <p:ext uri="{BB962C8B-B14F-4D97-AF65-F5344CB8AC3E}">
        <p14:creationId xmlns:p14="http://schemas.microsoft.com/office/powerpoint/2010/main" val="6026841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406D7-04D9-4F91-8DF2-F44632E437A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4321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4A1D0-4472-4DAF-A85D-F521DCD489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52401" y="124407"/>
            <a:ext cx="3583858" cy="298380"/>
          </a:xfrm>
          <a:prstGeom prst="rect">
            <a:avLst/>
          </a:prstGeom>
          <a:solidFill>
            <a:srgbClr val="003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47D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52400" y="139492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 OF ALASKA MODERNIZATION PROGRAM</a:t>
            </a:r>
          </a:p>
        </p:txBody>
      </p:sp>
    </p:spTree>
    <p:extLst>
      <p:ext uri="{BB962C8B-B14F-4D97-AF65-F5344CB8AC3E}">
        <p14:creationId xmlns:p14="http://schemas.microsoft.com/office/powerpoint/2010/main" val="2710664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36A3-F8FE-4B1B-8E17-23EC681994DE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E8B1-DE05-41DE-9977-10F07D2DA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719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3F451-7B54-4211-BB75-0A1A8C170A9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52401" y="124407"/>
            <a:ext cx="3583858" cy="298380"/>
          </a:xfrm>
          <a:prstGeom prst="rect">
            <a:avLst/>
          </a:prstGeom>
          <a:solidFill>
            <a:srgbClr val="003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47D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52400" y="139492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 OF ALASKA MODERNIZATION PROGRAM</a:t>
            </a:r>
          </a:p>
        </p:txBody>
      </p:sp>
    </p:spTree>
    <p:extLst>
      <p:ext uri="{BB962C8B-B14F-4D97-AF65-F5344CB8AC3E}">
        <p14:creationId xmlns:p14="http://schemas.microsoft.com/office/powerpoint/2010/main" val="1111517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36295-2442-46BE-A9A6-F965E73957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52401" y="124407"/>
            <a:ext cx="3583858" cy="298380"/>
          </a:xfrm>
          <a:prstGeom prst="rect">
            <a:avLst/>
          </a:prstGeom>
          <a:solidFill>
            <a:srgbClr val="003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47D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52400" y="139492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 OF ALASKA MODERNIZATION PROGRAM</a:t>
            </a:r>
          </a:p>
        </p:txBody>
      </p:sp>
    </p:spTree>
    <p:extLst>
      <p:ext uri="{BB962C8B-B14F-4D97-AF65-F5344CB8AC3E}">
        <p14:creationId xmlns:p14="http://schemas.microsoft.com/office/powerpoint/2010/main" val="5525366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C5FB3-3E7F-40B1-B4BF-E40AFCDB077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52401" y="124407"/>
            <a:ext cx="3583858" cy="298380"/>
          </a:xfrm>
          <a:prstGeom prst="rect">
            <a:avLst/>
          </a:prstGeom>
          <a:solidFill>
            <a:srgbClr val="003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47D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52400" y="139492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 OF ALASKA MODERNIZATION PROGRAM</a:t>
            </a:r>
          </a:p>
        </p:txBody>
      </p:sp>
    </p:spTree>
    <p:extLst>
      <p:ext uri="{BB962C8B-B14F-4D97-AF65-F5344CB8AC3E}">
        <p14:creationId xmlns:p14="http://schemas.microsoft.com/office/powerpoint/2010/main" val="10111592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6BA0F-50F8-4801-AC31-9F33506A129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637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8634A-8506-4142-94C0-8FF917C2D24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3885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610DC-0CD3-4990-B835-6FC1B22F22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52401" y="124407"/>
            <a:ext cx="3583858" cy="298380"/>
          </a:xfrm>
          <a:prstGeom prst="rect">
            <a:avLst/>
          </a:prstGeom>
          <a:solidFill>
            <a:srgbClr val="003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47D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52400" y="139492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 OF ALASKA MODERNIZATION PROGRAM</a:t>
            </a:r>
          </a:p>
        </p:txBody>
      </p:sp>
    </p:spTree>
    <p:extLst>
      <p:ext uri="{BB962C8B-B14F-4D97-AF65-F5344CB8AC3E}">
        <p14:creationId xmlns:p14="http://schemas.microsoft.com/office/powerpoint/2010/main" val="1733140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E5AC3-DD11-4CA2-870B-AE327B0333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332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36A3-F8FE-4B1B-8E17-23EC681994DE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E8B1-DE05-41DE-9977-10F07D2DA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64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36A3-F8FE-4B1B-8E17-23EC681994DE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E8B1-DE05-41DE-9977-10F07D2DA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3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36A3-F8FE-4B1B-8E17-23EC681994DE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E8B1-DE05-41DE-9977-10F07D2DA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67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36A3-F8FE-4B1B-8E17-23EC681994DE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E8B1-DE05-41DE-9977-10F07D2DA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14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36A3-F8FE-4B1B-8E17-23EC681994DE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E8B1-DE05-41DE-9977-10F07D2DA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36A3-F8FE-4B1B-8E17-23EC681994DE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E8B1-DE05-41DE-9977-10F07D2DA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19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036A3-F8FE-4B1B-8E17-23EC681994DE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8E8B1-DE05-41DE-9977-10F07D2DA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457200"/>
            <a:ext cx="853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52721C-9531-4408-8861-522B79D7F487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6348250"/>
            <a:ext cx="795537" cy="31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6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0034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457200"/>
            <a:ext cx="853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52721C-9531-4408-8861-522B79D7F487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6348250"/>
            <a:ext cx="795537" cy="31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0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0034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customXml" Target="../ink/ink2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Official seal of Anchorage, Alas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144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005463" y="2236617"/>
              <a:ext cx="391320" cy="6015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9463" y="2200617"/>
                <a:ext cx="463320" cy="67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8940960" y="6854760"/>
              <a:ext cx="360" cy="3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31600" y="68454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5790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5EE015-CA20-4BB2-97C7-9D04963B2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541" y="0"/>
            <a:ext cx="531291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691AEF-324A-4F24-8D4B-0287AF159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EB757-F3DE-42DA-8A26-374807E6E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506228-B922-4695-99E4-9516385B1152}"/>
              </a:ext>
            </a:extLst>
          </p:cNvPr>
          <p:cNvSpPr/>
          <p:nvPr/>
        </p:nvSpPr>
        <p:spPr>
          <a:xfrm>
            <a:off x="4800600" y="5206986"/>
            <a:ext cx="1295400" cy="5081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5D6D19-019C-4BBA-8B1D-DB267CB4E217}"/>
              </a:ext>
            </a:extLst>
          </p:cNvPr>
          <p:cNvSpPr/>
          <p:nvPr/>
        </p:nvSpPr>
        <p:spPr>
          <a:xfrm>
            <a:off x="2286000" y="6807186"/>
            <a:ext cx="1295400" cy="5081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2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48133-4401-4FF7-BFA0-68968EA2F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EF127-B438-4EEF-86B0-333830C3D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AA163-07E4-40BF-806A-9C9D6E46D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897"/>
            <a:ext cx="9144000" cy="6424205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1A1201B-9645-4306-9B7C-FF6AB48D081E}"/>
              </a:ext>
            </a:extLst>
          </p:cNvPr>
          <p:cNvSpPr/>
          <p:nvPr/>
        </p:nvSpPr>
        <p:spPr>
          <a:xfrm>
            <a:off x="533400" y="1085260"/>
            <a:ext cx="1905000" cy="743539"/>
          </a:xfrm>
          <a:prstGeom prst="frame">
            <a:avLst>
              <a:gd name="adj1" fmla="val 63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E42326A0-7EB2-4F93-82A4-DA449DA2FD75}"/>
              </a:ext>
            </a:extLst>
          </p:cNvPr>
          <p:cNvSpPr/>
          <p:nvPr/>
        </p:nvSpPr>
        <p:spPr>
          <a:xfrm>
            <a:off x="457200" y="1771061"/>
            <a:ext cx="1905000" cy="1048339"/>
          </a:xfrm>
          <a:prstGeom prst="frame">
            <a:avLst>
              <a:gd name="adj1" fmla="val 63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8F27015E-CACA-4B2A-8AD9-A65AE4457CC1}"/>
              </a:ext>
            </a:extLst>
          </p:cNvPr>
          <p:cNvSpPr/>
          <p:nvPr/>
        </p:nvSpPr>
        <p:spPr>
          <a:xfrm>
            <a:off x="228600" y="3962400"/>
            <a:ext cx="2057400" cy="1219199"/>
          </a:xfrm>
          <a:prstGeom prst="frame">
            <a:avLst>
              <a:gd name="adj1" fmla="val 63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717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36470-D570-4223-A949-8A6B6BE22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F3BAC-1258-446A-864C-C88A5D7AE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589693-0765-4235-99D2-71F80FCEE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6422"/>
            <a:ext cx="9144000" cy="30251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DF2B945-1FC8-45C6-8652-92D865E54954}"/>
              </a:ext>
            </a:extLst>
          </p:cNvPr>
          <p:cNvSpPr/>
          <p:nvPr/>
        </p:nvSpPr>
        <p:spPr>
          <a:xfrm>
            <a:off x="0" y="3581400"/>
            <a:ext cx="58674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29F30E-2E27-49B9-A0DF-1FB5B01D08FE}"/>
              </a:ext>
            </a:extLst>
          </p:cNvPr>
          <p:cNvSpPr/>
          <p:nvPr/>
        </p:nvSpPr>
        <p:spPr>
          <a:xfrm>
            <a:off x="838200" y="3992881"/>
            <a:ext cx="60198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3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4057C-A524-4227-9DD5-31AB57B6A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C4EAC-7A8F-4FDF-8D3A-2AF0DFCF0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7D683F-5EF4-45B5-96CE-57BDB70A8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833" y="0"/>
            <a:ext cx="5514333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9BA0CB-B699-4045-8C94-2A70322D91FF}"/>
              </a:ext>
            </a:extLst>
          </p:cNvPr>
          <p:cNvSpPr/>
          <p:nvPr/>
        </p:nvSpPr>
        <p:spPr>
          <a:xfrm>
            <a:off x="1905000" y="259081"/>
            <a:ext cx="51816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3BF1F3-F487-4875-8BDC-4F963C729375}"/>
              </a:ext>
            </a:extLst>
          </p:cNvPr>
          <p:cNvSpPr/>
          <p:nvPr/>
        </p:nvSpPr>
        <p:spPr>
          <a:xfrm>
            <a:off x="2057400" y="944881"/>
            <a:ext cx="51816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1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36470-D570-4223-A949-8A6B6BE22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F3BAC-1258-446A-864C-C88A5D7AE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589693-0765-4235-99D2-71F80FCEE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6422"/>
            <a:ext cx="9144000" cy="30251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DF2B945-1FC8-45C6-8652-92D865E54954}"/>
              </a:ext>
            </a:extLst>
          </p:cNvPr>
          <p:cNvSpPr/>
          <p:nvPr/>
        </p:nvSpPr>
        <p:spPr>
          <a:xfrm>
            <a:off x="0" y="3581400"/>
            <a:ext cx="58674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29F30E-2E27-49B9-A0DF-1FB5B01D08FE}"/>
              </a:ext>
            </a:extLst>
          </p:cNvPr>
          <p:cNvSpPr/>
          <p:nvPr/>
        </p:nvSpPr>
        <p:spPr>
          <a:xfrm>
            <a:off x="838200" y="3992881"/>
            <a:ext cx="60198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0CDEDB-49B7-428D-886F-888B280D616D}"/>
              </a:ext>
            </a:extLst>
          </p:cNvPr>
          <p:cNvSpPr/>
          <p:nvPr/>
        </p:nvSpPr>
        <p:spPr>
          <a:xfrm>
            <a:off x="5257800" y="4876800"/>
            <a:ext cx="32004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38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64ED5-9584-4311-B3CF-BEC889657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55CF4-ED39-4F6D-923C-C0AD2A497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85098B-6BD4-4A82-831B-2DEDFDE6A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85" y="0"/>
            <a:ext cx="8309429" cy="6858000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71D60E12-D3B2-4B53-9233-5AB0645F9F43}"/>
              </a:ext>
            </a:extLst>
          </p:cNvPr>
          <p:cNvSpPr/>
          <p:nvPr/>
        </p:nvSpPr>
        <p:spPr>
          <a:xfrm>
            <a:off x="4495800" y="1417637"/>
            <a:ext cx="4114800" cy="868363"/>
          </a:xfrm>
          <a:prstGeom prst="frame">
            <a:avLst>
              <a:gd name="adj1" fmla="val 63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9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7B2D-3836-4F3B-83FB-9512C2236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491AE-A22F-4F78-9278-8888537CF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5A3E7A-FEEF-4649-A19F-AB21C7902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76200"/>
            <a:ext cx="6705600" cy="100552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D9F582-5F4F-4138-95A8-13FC5F02AA5F}"/>
              </a:ext>
            </a:extLst>
          </p:cNvPr>
          <p:cNvSpPr/>
          <p:nvPr/>
        </p:nvSpPr>
        <p:spPr>
          <a:xfrm>
            <a:off x="3962400" y="6172200"/>
            <a:ext cx="37338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03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80AD0-2A97-486D-9B61-FDCBF4680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40C3F-6F95-445B-A5BE-B2542C061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D51D6-AC0A-43D9-887E-99EFBC8F7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5148"/>
            <a:ext cx="9144000" cy="27677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F4732F-65AA-4A2E-AFE8-7FF1D8B04B4B}"/>
              </a:ext>
            </a:extLst>
          </p:cNvPr>
          <p:cNvSpPr/>
          <p:nvPr/>
        </p:nvSpPr>
        <p:spPr>
          <a:xfrm>
            <a:off x="76200" y="2545081"/>
            <a:ext cx="41148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CD5820-579D-40C8-8A65-521996616656}"/>
              </a:ext>
            </a:extLst>
          </p:cNvPr>
          <p:cNvSpPr/>
          <p:nvPr/>
        </p:nvSpPr>
        <p:spPr>
          <a:xfrm>
            <a:off x="4191000" y="2971800"/>
            <a:ext cx="41148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C8C6B1-B8E0-4186-9626-2600564DE25B}"/>
              </a:ext>
            </a:extLst>
          </p:cNvPr>
          <p:cNvSpPr/>
          <p:nvPr/>
        </p:nvSpPr>
        <p:spPr>
          <a:xfrm>
            <a:off x="2895600" y="3276600"/>
            <a:ext cx="56388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473666-A90F-414E-9C73-B3AD55CD4126}"/>
              </a:ext>
            </a:extLst>
          </p:cNvPr>
          <p:cNvSpPr/>
          <p:nvPr/>
        </p:nvSpPr>
        <p:spPr>
          <a:xfrm flipV="1">
            <a:off x="1295400" y="3566162"/>
            <a:ext cx="12954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4F1C76-7E68-46A6-8613-F35C5694A9E5}"/>
              </a:ext>
            </a:extLst>
          </p:cNvPr>
          <p:cNvSpPr/>
          <p:nvPr/>
        </p:nvSpPr>
        <p:spPr>
          <a:xfrm>
            <a:off x="3048000" y="3581400"/>
            <a:ext cx="56388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EB5632-6EE7-472B-BE9F-72A5C77CB48D}"/>
              </a:ext>
            </a:extLst>
          </p:cNvPr>
          <p:cNvSpPr/>
          <p:nvPr/>
        </p:nvSpPr>
        <p:spPr>
          <a:xfrm>
            <a:off x="3124200" y="3886200"/>
            <a:ext cx="56388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46FD42-008C-4334-AE61-E913B7EFEC8E}"/>
              </a:ext>
            </a:extLst>
          </p:cNvPr>
          <p:cNvSpPr/>
          <p:nvPr/>
        </p:nvSpPr>
        <p:spPr>
          <a:xfrm>
            <a:off x="1295400" y="4221481"/>
            <a:ext cx="6858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E32DE1-7899-4D18-849A-451AA951CB93}"/>
              </a:ext>
            </a:extLst>
          </p:cNvPr>
          <p:cNvSpPr/>
          <p:nvPr/>
        </p:nvSpPr>
        <p:spPr>
          <a:xfrm>
            <a:off x="3048000" y="4191000"/>
            <a:ext cx="56388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55F649-C2E0-4CFD-BB4C-4C64DA6F20F6}"/>
              </a:ext>
            </a:extLst>
          </p:cNvPr>
          <p:cNvSpPr/>
          <p:nvPr/>
        </p:nvSpPr>
        <p:spPr>
          <a:xfrm flipV="1">
            <a:off x="1295400" y="4480562"/>
            <a:ext cx="29718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71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37484-847B-40BE-ACC1-6C5D6E25C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48C90-17A2-4C9D-B76F-5F87C6C86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59063F-06F7-4FC5-8B78-944870829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27"/>
          <a:stretch/>
        </p:blipFill>
        <p:spPr>
          <a:xfrm>
            <a:off x="0" y="1453521"/>
            <a:ext cx="9144000" cy="34994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5E552F-0530-4D77-BB10-00096C9D76A5}"/>
              </a:ext>
            </a:extLst>
          </p:cNvPr>
          <p:cNvSpPr/>
          <p:nvPr/>
        </p:nvSpPr>
        <p:spPr>
          <a:xfrm>
            <a:off x="1066800" y="2240281"/>
            <a:ext cx="49530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1E9B24-2C53-45F1-8A48-941F424AC021}"/>
              </a:ext>
            </a:extLst>
          </p:cNvPr>
          <p:cNvSpPr/>
          <p:nvPr/>
        </p:nvSpPr>
        <p:spPr>
          <a:xfrm>
            <a:off x="1066800" y="3002281"/>
            <a:ext cx="77724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8B61DF-0139-49BF-BA3A-42954C7DA05C}"/>
              </a:ext>
            </a:extLst>
          </p:cNvPr>
          <p:cNvSpPr/>
          <p:nvPr/>
        </p:nvSpPr>
        <p:spPr>
          <a:xfrm>
            <a:off x="1066800" y="3429000"/>
            <a:ext cx="51816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F48760-370F-40C0-ABD1-43AC3DD68311}"/>
              </a:ext>
            </a:extLst>
          </p:cNvPr>
          <p:cNvSpPr/>
          <p:nvPr/>
        </p:nvSpPr>
        <p:spPr>
          <a:xfrm>
            <a:off x="1066800" y="3764281"/>
            <a:ext cx="72390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505BBB-8663-4191-9331-FDEF911B61BF}"/>
              </a:ext>
            </a:extLst>
          </p:cNvPr>
          <p:cNvSpPr/>
          <p:nvPr/>
        </p:nvSpPr>
        <p:spPr>
          <a:xfrm>
            <a:off x="1143000" y="4114800"/>
            <a:ext cx="54102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0885AF-6DBC-4B88-BB25-B1FEA2A80519}"/>
              </a:ext>
            </a:extLst>
          </p:cNvPr>
          <p:cNvSpPr/>
          <p:nvPr/>
        </p:nvSpPr>
        <p:spPr>
          <a:xfrm flipV="1">
            <a:off x="4495800" y="4526281"/>
            <a:ext cx="20574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48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82DB9-823D-41CC-A70C-084B5B90E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3BFE0-28EA-4435-80A0-F3134307C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7ABF9069-A9DB-4BF0-81EC-5BEA1719D1E2">
            <a:extLst>
              <a:ext uri="{FF2B5EF4-FFF2-40B4-BE49-F238E27FC236}">
                <a16:creationId xmlns:a16="http://schemas.microsoft.com/office/drawing/2014/main" id="{FBA4491B-4F91-4476-80AA-8D4D303450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9" r="58301" b="11420"/>
          <a:stretch/>
        </p:blipFill>
        <p:spPr bwMode="auto">
          <a:xfrm rot="5400000">
            <a:off x="1703128" y="-723901"/>
            <a:ext cx="6423546" cy="830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234B47-E339-4938-88F3-488E8938C96F}"/>
              </a:ext>
            </a:extLst>
          </p:cNvPr>
          <p:cNvSpPr/>
          <p:nvPr/>
        </p:nvSpPr>
        <p:spPr>
          <a:xfrm>
            <a:off x="1066800" y="1828800"/>
            <a:ext cx="77724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58C66646-D8A0-4B13-809A-F1C9FCA0B49F}"/>
              </a:ext>
            </a:extLst>
          </p:cNvPr>
          <p:cNvSpPr/>
          <p:nvPr/>
        </p:nvSpPr>
        <p:spPr>
          <a:xfrm>
            <a:off x="1143000" y="2438400"/>
            <a:ext cx="3810000" cy="2819400"/>
          </a:xfrm>
          <a:prstGeom prst="frame">
            <a:avLst>
              <a:gd name="adj1" fmla="val 250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631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491B4-1376-4DBF-B344-4D804A109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98580-6506-43E8-A777-AA6AF10C7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37E25E-A0F3-40A6-A9DB-565AD09B1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07" y="0"/>
            <a:ext cx="804138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AA04B5-6253-4231-A2BF-530F18DE8A33}"/>
              </a:ext>
            </a:extLst>
          </p:cNvPr>
          <p:cNvSpPr/>
          <p:nvPr/>
        </p:nvSpPr>
        <p:spPr>
          <a:xfrm>
            <a:off x="3581400" y="1905000"/>
            <a:ext cx="2209800" cy="76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90FE38-3B4C-454F-A383-D9374D857A6B}"/>
              </a:ext>
            </a:extLst>
          </p:cNvPr>
          <p:cNvSpPr/>
          <p:nvPr/>
        </p:nvSpPr>
        <p:spPr>
          <a:xfrm>
            <a:off x="1219200" y="2743200"/>
            <a:ext cx="8382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AB6A1F-3AD5-414A-A421-A104B7A1E55E}"/>
              </a:ext>
            </a:extLst>
          </p:cNvPr>
          <p:cNvSpPr/>
          <p:nvPr/>
        </p:nvSpPr>
        <p:spPr>
          <a:xfrm>
            <a:off x="2514600" y="2743200"/>
            <a:ext cx="24384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CC2F21-9E7A-4B82-A0F5-534B19A9A7F3}"/>
              </a:ext>
            </a:extLst>
          </p:cNvPr>
          <p:cNvSpPr/>
          <p:nvPr/>
        </p:nvSpPr>
        <p:spPr>
          <a:xfrm>
            <a:off x="1981200" y="3200400"/>
            <a:ext cx="55626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4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7F526-11CA-4AE1-9774-F496F3869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49202-DA72-420D-B5EC-156D2317A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DCD189-B4DD-4F2A-8E36-117B44644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8" y="1830237"/>
            <a:ext cx="9144000" cy="31975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87AFF3-0D67-4BAA-93C0-448059B5EE85}"/>
              </a:ext>
            </a:extLst>
          </p:cNvPr>
          <p:cNvSpPr/>
          <p:nvPr/>
        </p:nvSpPr>
        <p:spPr>
          <a:xfrm>
            <a:off x="228600" y="2362200"/>
            <a:ext cx="36576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3F8639-62D1-4EB6-94BC-44CD7C9EC8BE}"/>
              </a:ext>
            </a:extLst>
          </p:cNvPr>
          <p:cNvSpPr/>
          <p:nvPr/>
        </p:nvSpPr>
        <p:spPr>
          <a:xfrm>
            <a:off x="1676400" y="3230881"/>
            <a:ext cx="53340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49E130-F46E-4A2E-B35B-B1A04AC42FAF}"/>
              </a:ext>
            </a:extLst>
          </p:cNvPr>
          <p:cNvSpPr/>
          <p:nvPr/>
        </p:nvSpPr>
        <p:spPr>
          <a:xfrm>
            <a:off x="609600" y="3230881"/>
            <a:ext cx="9906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5B5218-2ACB-4765-8BB0-032EE0257367}"/>
              </a:ext>
            </a:extLst>
          </p:cNvPr>
          <p:cNvSpPr/>
          <p:nvPr/>
        </p:nvSpPr>
        <p:spPr>
          <a:xfrm>
            <a:off x="7239000" y="3230881"/>
            <a:ext cx="16764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02118F-7791-477C-8681-832F433E4395}"/>
              </a:ext>
            </a:extLst>
          </p:cNvPr>
          <p:cNvSpPr/>
          <p:nvPr/>
        </p:nvSpPr>
        <p:spPr>
          <a:xfrm>
            <a:off x="232012" y="3611881"/>
            <a:ext cx="834788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F4F572-A33F-4A8E-89BF-8F6E02F80572}"/>
              </a:ext>
            </a:extLst>
          </p:cNvPr>
          <p:cNvSpPr/>
          <p:nvPr/>
        </p:nvSpPr>
        <p:spPr>
          <a:xfrm>
            <a:off x="1143000" y="3611881"/>
            <a:ext cx="16002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BDB483-5C6A-4BE4-AE0F-CD6E3950EBA0}"/>
              </a:ext>
            </a:extLst>
          </p:cNvPr>
          <p:cNvSpPr/>
          <p:nvPr/>
        </p:nvSpPr>
        <p:spPr>
          <a:xfrm>
            <a:off x="4953000" y="3581400"/>
            <a:ext cx="36576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57BFEF-EF89-4200-B064-687FCECEBB9A}"/>
              </a:ext>
            </a:extLst>
          </p:cNvPr>
          <p:cNvSpPr/>
          <p:nvPr/>
        </p:nvSpPr>
        <p:spPr>
          <a:xfrm>
            <a:off x="228600" y="3992881"/>
            <a:ext cx="58674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13E5B8-FA76-4F85-B058-4343BE7A1613}"/>
              </a:ext>
            </a:extLst>
          </p:cNvPr>
          <p:cNvSpPr/>
          <p:nvPr/>
        </p:nvSpPr>
        <p:spPr>
          <a:xfrm flipV="1">
            <a:off x="228600" y="4328162"/>
            <a:ext cx="64770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29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4F3EB-2C11-4177-B5A2-141F85C3C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03698-1E72-41F4-8699-7DEE91535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ED928-6522-4048-8E5E-D4B348780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2867"/>
            <a:ext cx="9144000" cy="28322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26148E-85FA-468F-ABDD-7B1C482DE96A}"/>
              </a:ext>
            </a:extLst>
          </p:cNvPr>
          <p:cNvSpPr/>
          <p:nvPr/>
        </p:nvSpPr>
        <p:spPr>
          <a:xfrm flipV="1">
            <a:off x="457200" y="2346962"/>
            <a:ext cx="30480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851FC9-8C94-430A-B92E-D2A62AE706C1}"/>
              </a:ext>
            </a:extLst>
          </p:cNvPr>
          <p:cNvSpPr/>
          <p:nvPr/>
        </p:nvSpPr>
        <p:spPr>
          <a:xfrm>
            <a:off x="762000" y="2743200"/>
            <a:ext cx="67056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D3BBB5-5C7D-4EB7-ADD3-AEBD3F833FDA}"/>
              </a:ext>
            </a:extLst>
          </p:cNvPr>
          <p:cNvSpPr/>
          <p:nvPr/>
        </p:nvSpPr>
        <p:spPr>
          <a:xfrm>
            <a:off x="4267200" y="3139439"/>
            <a:ext cx="4038600" cy="609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F1BF3-14AF-4946-8305-9288DE1C20E7}"/>
              </a:ext>
            </a:extLst>
          </p:cNvPr>
          <p:cNvSpPr/>
          <p:nvPr/>
        </p:nvSpPr>
        <p:spPr>
          <a:xfrm flipV="1">
            <a:off x="76200" y="3489962"/>
            <a:ext cx="6858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A690D8-AA29-45A5-B372-8C8BC8B3D28E}"/>
              </a:ext>
            </a:extLst>
          </p:cNvPr>
          <p:cNvSpPr/>
          <p:nvPr/>
        </p:nvSpPr>
        <p:spPr>
          <a:xfrm flipV="1">
            <a:off x="7772400" y="2743200"/>
            <a:ext cx="9906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A4CC57-F8B4-4842-B7EF-1D1A3299B9C6}"/>
              </a:ext>
            </a:extLst>
          </p:cNvPr>
          <p:cNvSpPr/>
          <p:nvPr/>
        </p:nvSpPr>
        <p:spPr>
          <a:xfrm>
            <a:off x="0" y="3139438"/>
            <a:ext cx="838200" cy="609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C224EC-19EA-46AF-B4D9-A11572558A4F}"/>
              </a:ext>
            </a:extLst>
          </p:cNvPr>
          <p:cNvSpPr/>
          <p:nvPr/>
        </p:nvSpPr>
        <p:spPr>
          <a:xfrm>
            <a:off x="1219200" y="3916681"/>
            <a:ext cx="33528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24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59187-BCD1-4802-92E2-12E39A929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B7FF5-8F64-42F3-A788-0E2C7704F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E0F7D0-E6F1-400A-AA15-9564D6211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1503"/>
            <a:ext cx="9144000" cy="58149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2AC5F9-ABF8-4289-95D4-40380A2EEE26}"/>
              </a:ext>
            </a:extLst>
          </p:cNvPr>
          <p:cNvSpPr/>
          <p:nvPr/>
        </p:nvSpPr>
        <p:spPr>
          <a:xfrm flipV="1">
            <a:off x="228600" y="822962"/>
            <a:ext cx="45720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9D4BBC-3B4C-45DE-80D2-1976FD10462E}"/>
              </a:ext>
            </a:extLst>
          </p:cNvPr>
          <p:cNvSpPr/>
          <p:nvPr/>
        </p:nvSpPr>
        <p:spPr>
          <a:xfrm>
            <a:off x="3657600" y="1524000"/>
            <a:ext cx="48768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E33115-0967-4789-8032-8BD700A5A097}"/>
              </a:ext>
            </a:extLst>
          </p:cNvPr>
          <p:cNvSpPr/>
          <p:nvPr/>
        </p:nvSpPr>
        <p:spPr>
          <a:xfrm>
            <a:off x="3352800" y="1859281"/>
            <a:ext cx="38862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56F399-0BA9-43DB-AE7E-F079BC99D6AC}"/>
              </a:ext>
            </a:extLst>
          </p:cNvPr>
          <p:cNvSpPr/>
          <p:nvPr/>
        </p:nvSpPr>
        <p:spPr>
          <a:xfrm>
            <a:off x="3048000" y="3535681"/>
            <a:ext cx="4267200" cy="76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0C5122-1334-464C-9C49-4463CD17B484}"/>
              </a:ext>
            </a:extLst>
          </p:cNvPr>
          <p:cNvSpPr/>
          <p:nvPr/>
        </p:nvSpPr>
        <p:spPr>
          <a:xfrm>
            <a:off x="1981200" y="3962400"/>
            <a:ext cx="6934200" cy="76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D9BAFF-5CDC-4651-BA35-3C9D058C98D9}"/>
              </a:ext>
            </a:extLst>
          </p:cNvPr>
          <p:cNvSpPr/>
          <p:nvPr/>
        </p:nvSpPr>
        <p:spPr>
          <a:xfrm>
            <a:off x="4953000" y="4831080"/>
            <a:ext cx="35814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8BBA34-8017-4C81-ADA3-A40B94A745B4}"/>
              </a:ext>
            </a:extLst>
          </p:cNvPr>
          <p:cNvSpPr/>
          <p:nvPr/>
        </p:nvSpPr>
        <p:spPr>
          <a:xfrm>
            <a:off x="4876800" y="5715000"/>
            <a:ext cx="35814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7ED7DC-1B50-48FD-B030-F9AD6C98261A}"/>
              </a:ext>
            </a:extLst>
          </p:cNvPr>
          <p:cNvSpPr/>
          <p:nvPr/>
        </p:nvSpPr>
        <p:spPr>
          <a:xfrm>
            <a:off x="1981200" y="6126481"/>
            <a:ext cx="35814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41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E552D-2730-4C97-B9C5-45AAAB714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9351F-C237-4A1F-8447-162631698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4D04A9-ACC1-459A-A398-5C7A0106D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39854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A93C65-7D49-44BA-966A-B0E38CA40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6200"/>
            <a:ext cx="9144000" cy="18113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59455F-F191-40A6-985D-C6355A57C1C2}"/>
              </a:ext>
            </a:extLst>
          </p:cNvPr>
          <p:cNvSpPr/>
          <p:nvPr/>
        </p:nvSpPr>
        <p:spPr>
          <a:xfrm>
            <a:off x="3733800" y="457201"/>
            <a:ext cx="4876800" cy="76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9032B-4D58-4B67-AEB3-5F84AB6A0DA5}"/>
              </a:ext>
            </a:extLst>
          </p:cNvPr>
          <p:cNvSpPr/>
          <p:nvPr/>
        </p:nvSpPr>
        <p:spPr>
          <a:xfrm>
            <a:off x="3352800" y="716281"/>
            <a:ext cx="55626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632645-2248-4722-92EC-3E9D113A3397}"/>
              </a:ext>
            </a:extLst>
          </p:cNvPr>
          <p:cNvSpPr/>
          <p:nvPr/>
        </p:nvSpPr>
        <p:spPr>
          <a:xfrm>
            <a:off x="5715000" y="3276601"/>
            <a:ext cx="1981200" cy="76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54CA00-CF7C-4833-8510-445EFC70A23B}"/>
              </a:ext>
            </a:extLst>
          </p:cNvPr>
          <p:cNvSpPr/>
          <p:nvPr/>
        </p:nvSpPr>
        <p:spPr>
          <a:xfrm>
            <a:off x="990600" y="3886200"/>
            <a:ext cx="12192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32CE86-9B9A-42EF-9145-DC7081686430}"/>
              </a:ext>
            </a:extLst>
          </p:cNvPr>
          <p:cNvSpPr/>
          <p:nvPr/>
        </p:nvSpPr>
        <p:spPr>
          <a:xfrm>
            <a:off x="1600200" y="4191000"/>
            <a:ext cx="26670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FCCD3C-91FF-469E-B202-3BD1E641640E}"/>
              </a:ext>
            </a:extLst>
          </p:cNvPr>
          <p:cNvSpPr/>
          <p:nvPr/>
        </p:nvSpPr>
        <p:spPr>
          <a:xfrm>
            <a:off x="1143000" y="4450081"/>
            <a:ext cx="31242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636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30F6C-0EA9-472C-ABE2-26330656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66149-4C19-4D92-AACB-4E3484FA9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A0A79-00D4-4517-9111-3FB6246E6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506"/>
            <a:ext cx="9144000" cy="47629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BF6FB7-08E3-4663-AFC3-3AF3753ED99C}"/>
              </a:ext>
            </a:extLst>
          </p:cNvPr>
          <p:cNvSpPr/>
          <p:nvPr/>
        </p:nvSpPr>
        <p:spPr>
          <a:xfrm>
            <a:off x="3962400" y="1417638"/>
            <a:ext cx="2514600" cy="7588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E063F3-C051-4CEB-BB29-9E390ED8B7B0}"/>
              </a:ext>
            </a:extLst>
          </p:cNvPr>
          <p:cNvSpPr/>
          <p:nvPr/>
        </p:nvSpPr>
        <p:spPr>
          <a:xfrm flipV="1">
            <a:off x="1676400" y="3413762"/>
            <a:ext cx="21336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C6A68A-5777-48F2-9702-2BA0B2B2F85F}"/>
              </a:ext>
            </a:extLst>
          </p:cNvPr>
          <p:cNvSpPr/>
          <p:nvPr/>
        </p:nvSpPr>
        <p:spPr>
          <a:xfrm flipV="1">
            <a:off x="3886200" y="5715000"/>
            <a:ext cx="3810000" cy="76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72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A6D8-FA2D-4B61-AF3C-568FEE7D4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AB458-179A-46D5-8939-C7CEF7666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5F25B8-D00D-413E-B403-AAA337236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8342"/>
            <a:ext cx="9144000" cy="45413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85483D-05A5-4FD9-B10A-1696E220AC7B}"/>
              </a:ext>
            </a:extLst>
          </p:cNvPr>
          <p:cNvSpPr/>
          <p:nvPr/>
        </p:nvSpPr>
        <p:spPr>
          <a:xfrm flipV="1">
            <a:off x="152400" y="1866059"/>
            <a:ext cx="3810000" cy="76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31F196-5E98-4B38-B2E7-E93BDEF00DF1}"/>
              </a:ext>
            </a:extLst>
          </p:cNvPr>
          <p:cNvSpPr/>
          <p:nvPr/>
        </p:nvSpPr>
        <p:spPr>
          <a:xfrm flipV="1">
            <a:off x="457200" y="2170018"/>
            <a:ext cx="39624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E1E9EB-8854-4A7C-B4E7-58941BC13FC4}"/>
              </a:ext>
            </a:extLst>
          </p:cNvPr>
          <p:cNvSpPr/>
          <p:nvPr/>
        </p:nvSpPr>
        <p:spPr>
          <a:xfrm>
            <a:off x="8458200" y="2697481"/>
            <a:ext cx="5334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AC88F-5ABA-4E0A-A234-6033D6F00954}"/>
              </a:ext>
            </a:extLst>
          </p:cNvPr>
          <p:cNvSpPr/>
          <p:nvPr/>
        </p:nvSpPr>
        <p:spPr>
          <a:xfrm flipV="1">
            <a:off x="76200" y="3048000"/>
            <a:ext cx="762000" cy="76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D4BAA5-0CE5-4BAE-9EF7-0C19BD811AF8}"/>
              </a:ext>
            </a:extLst>
          </p:cNvPr>
          <p:cNvSpPr/>
          <p:nvPr/>
        </p:nvSpPr>
        <p:spPr>
          <a:xfrm flipV="1">
            <a:off x="762000" y="3886200"/>
            <a:ext cx="990600" cy="76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1121DC-0BED-40CE-9E16-818D78A5F8A1}"/>
              </a:ext>
            </a:extLst>
          </p:cNvPr>
          <p:cNvSpPr/>
          <p:nvPr/>
        </p:nvSpPr>
        <p:spPr>
          <a:xfrm flipV="1">
            <a:off x="304800" y="4114800"/>
            <a:ext cx="76962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836B5A-216A-4AA1-859D-E6F02F725BC1}"/>
              </a:ext>
            </a:extLst>
          </p:cNvPr>
          <p:cNvSpPr/>
          <p:nvPr/>
        </p:nvSpPr>
        <p:spPr>
          <a:xfrm flipV="1">
            <a:off x="1219200" y="4450080"/>
            <a:ext cx="71628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A18EB3-8A5B-4836-B6CA-903BC1F6F8A4}"/>
              </a:ext>
            </a:extLst>
          </p:cNvPr>
          <p:cNvSpPr/>
          <p:nvPr/>
        </p:nvSpPr>
        <p:spPr>
          <a:xfrm flipV="1">
            <a:off x="2279176" y="4696143"/>
            <a:ext cx="6712424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C4C987-0CB6-4620-8103-283055C8C9D0}"/>
              </a:ext>
            </a:extLst>
          </p:cNvPr>
          <p:cNvSpPr/>
          <p:nvPr/>
        </p:nvSpPr>
        <p:spPr>
          <a:xfrm flipV="1">
            <a:off x="76200" y="4983480"/>
            <a:ext cx="31242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6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68398-0C78-4642-95BE-AE5E0E2BF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C390D-3B0D-431D-8092-ADF982445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1AB391-1D23-495A-BF45-5A7D10920786}"/>
              </a:ext>
            </a:extLst>
          </p:cNvPr>
          <p:cNvSpPr/>
          <p:nvPr/>
        </p:nvSpPr>
        <p:spPr>
          <a:xfrm>
            <a:off x="3124200" y="-304800"/>
            <a:ext cx="3132589" cy="77251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  <a:endParaRPr 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377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mage result for vise clip art">
            <a:extLst>
              <a:ext uri="{FF2B5EF4-FFF2-40B4-BE49-F238E27FC236}">
                <a16:creationId xmlns:a16="http://schemas.microsoft.com/office/drawing/2014/main" id="{88E8B4C2-D758-4AB2-BDBC-19CEAED93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38107" y="1108003"/>
            <a:ext cx="6749577" cy="47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payment">
            <a:extLst>
              <a:ext uri="{FF2B5EF4-FFF2-40B4-BE49-F238E27FC236}">
                <a16:creationId xmlns:a16="http://schemas.microsoft.com/office/drawing/2014/main" id="{7FFE4315-A032-4D9B-8928-3C911DDF8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1" b="24396"/>
          <a:stretch/>
        </p:blipFill>
        <p:spPr bwMode="auto">
          <a:xfrm>
            <a:off x="1927601" y="2362199"/>
            <a:ext cx="3711199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break piggy bank">
            <a:extLst>
              <a:ext uri="{FF2B5EF4-FFF2-40B4-BE49-F238E27FC236}">
                <a16:creationId xmlns:a16="http://schemas.microsoft.com/office/drawing/2014/main" id="{7FB96F39-1687-44D3-AB9D-5D301B826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940" y="1524000"/>
            <a:ext cx="3616917" cy="398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931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CD142-DD6F-4040-9017-A9F710EED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14062-F203-4502-A02F-7C3ADBBAA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291211-0598-4D8A-8FCB-2FB1C243A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2121"/>
            <a:ext cx="9144000" cy="54137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C98C57-89C6-428F-A72C-1EFE6DB762C3}"/>
              </a:ext>
            </a:extLst>
          </p:cNvPr>
          <p:cNvSpPr/>
          <p:nvPr/>
        </p:nvSpPr>
        <p:spPr>
          <a:xfrm>
            <a:off x="4495800" y="5486400"/>
            <a:ext cx="44196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F07007-2D81-4EDA-915E-85968E64C1A2}"/>
              </a:ext>
            </a:extLst>
          </p:cNvPr>
          <p:cNvSpPr/>
          <p:nvPr/>
        </p:nvSpPr>
        <p:spPr>
          <a:xfrm flipV="1">
            <a:off x="457200" y="5745481"/>
            <a:ext cx="21336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7DCFD4-FCC7-48E6-B3C5-A363F94C3BD4}"/>
              </a:ext>
            </a:extLst>
          </p:cNvPr>
          <p:cNvSpPr/>
          <p:nvPr/>
        </p:nvSpPr>
        <p:spPr>
          <a:xfrm flipV="1">
            <a:off x="3200400" y="5745481"/>
            <a:ext cx="5334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DC1B54-7586-4A0E-8B9F-265EE03147F1}"/>
              </a:ext>
            </a:extLst>
          </p:cNvPr>
          <p:cNvSpPr/>
          <p:nvPr/>
        </p:nvSpPr>
        <p:spPr>
          <a:xfrm flipV="1">
            <a:off x="8153400" y="5791199"/>
            <a:ext cx="838200" cy="457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072FE6-7CF3-4F6E-B443-677EFC38DDEF}"/>
              </a:ext>
            </a:extLst>
          </p:cNvPr>
          <p:cNvSpPr/>
          <p:nvPr/>
        </p:nvSpPr>
        <p:spPr>
          <a:xfrm flipV="1">
            <a:off x="457200" y="6019800"/>
            <a:ext cx="1676400" cy="457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21FEEC-2EEA-45E8-B6D8-0EF6190A34D8}"/>
              </a:ext>
            </a:extLst>
          </p:cNvPr>
          <p:cNvSpPr/>
          <p:nvPr/>
        </p:nvSpPr>
        <p:spPr>
          <a:xfrm flipV="1">
            <a:off x="2438400" y="4114800"/>
            <a:ext cx="1676400" cy="457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45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6203A-0156-4DF9-8A91-F89C6EB90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A99C0-807B-4FED-84DD-009DEF4AE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463018-276A-4222-A754-4148BAFA3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407"/>
            <a:ext cx="9144000" cy="51851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22405A-35C2-4215-9462-C7B393822736}"/>
              </a:ext>
            </a:extLst>
          </p:cNvPr>
          <p:cNvSpPr/>
          <p:nvPr/>
        </p:nvSpPr>
        <p:spPr>
          <a:xfrm>
            <a:off x="762000" y="3078481"/>
            <a:ext cx="73152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C9E461-81AD-4536-A70A-372BDEE3C255}"/>
              </a:ext>
            </a:extLst>
          </p:cNvPr>
          <p:cNvSpPr/>
          <p:nvPr/>
        </p:nvSpPr>
        <p:spPr>
          <a:xfrm>
            <a:off x="1600200" y="3840481"/>
            <a:ext cx="32004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7D83DF-07F3-4AE1-A161-963C531E3593}"/>
              </a:ext>
            </a:extLst>
          </p:cNvPr>
          <p:cNvSpPr/>
          <p:nvPr/>
        </p:nvSpPr>
        <p:spPr>
          <a:xfrm>
            <a:off x="4876800" y="4069081"/>
            <a:ext cx="33528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766E5C-1FAC-4229-BB39-460939C90FF3}"/>
              </a:ext>
            </a:extLst>
          </p:cNvPr>
          <p:cNvSpPr/>
          <p:nvPr/>
        </p:nvSpPr>
        <p:spPr>
          <a:xfrm>
            <a:off x="3048000" y="4343400"/>
            <a:ext cx="53340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115A44-4D42-4678-8935-D8C85297DDF2}"/>
              </a:ext>
            </a:extLst>
          </p:cNvPr>
          <p:cNvSpPr/>
          <p:nvPr/>
        </p:nvSpPr>
        <p:spPr>
          <a:xfrm>
            <a:off x="2514600" y="4572000"/>
            <a:ext cx="35052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E115ED-E6DC-4FDD-8183-4C7325A5DBB1}"/>
              </a:ext>
            </a:extLst>
          </p:cNvPr>
          <p:cNvSpPr/>
          <p:nvPr/>
        </p:nvSpPr>
        <p:spPr>
          <a:xfrm>
            <a:off x="762000" y="4572000"/>
            <a:ext cx="13716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73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7F526-11CA-4AE1-9774-F496F3869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49202-DA72-420D-B5EC-156D2317A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DCD189-B4DD-4F2A-8E36-117B44644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0237"/>
            <a:ext cx="9144000" cy="31975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87AFF3-0D67-4BAA-93C0-448059B5EE85}"/>
              </a:ext>
            </a:extLst>
          </p:cNvPr>
          <p:cNvSpPr/>
          <p:nvPr/>
        </p:nvSpPr>
        <p:spPr>
          <a:xfrm>
            <a:off x="228600" y="2362200"/>
            <a:ext cx="51054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F59752-A1A2-4FCF-9F2C-3852743AE7BD}"/>
              </a:ext>
            </a:extLst>
          </p:cNvPr>
          <p:cNvSpPr/>
          <p:nvPr/>
        </p:nvSpPr>
        <p:spPr>
          <a:xfrm>
            <a:off x="228600" y="2773681"/>
            <a:ext cx="38862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85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52D56-1902-44AA-BE04-0BA53ED3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6FA17-158E-407F-9AF6-DC5D0DB89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56B066-9B2C-4AFA-B453-8A0698BAD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33742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EC7D4F-086D-400B-A5E2-4C41D8361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05200"/>
            <a:ext cx="9144000" cy="35597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90D461-9869-4D51-A5BF-0C42C7E3846E}"/>
              </a:ext>
            </a:extLst>
          </p:cNvPr>
          <p:cNvSpPr/>
          <p:nvPr/>
        </p:nvSpPr>
        <p:spPr>
          <a:xfrm>
            <a:off x="990600" y="1143000"/>
            <a:ext cx="73152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92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fficial seal of Anchorage, Alas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144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734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17A1C-F9A8-4B3C-A8CF-F53599377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3A472-456E-400C-B822-1099D1972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59A0D9-8C05-42C9-8E62-8DBE0F5AE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4621"/>
            <a:ext cx="9144000" cy="170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38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A505B-97D5-4490-898E-D21424DC5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1A297-BCB6-4F15-A280-51D7B676B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236568-61EB-4B9D-9277-B6B7D78E9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952" y="0"/>
            <a:ext cx="54940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C6D521-ECCA-44D2-9392-725AA0F1B0D5}"/>
              </a:ext>
            </a:extLst>
          </p:cNvPr>
          <p:cNvSpPr/>
          <p:nvPr/>
        </p:nvSpPr>
        <p:spPr>
          <a:xfrm>
            <a:off x="5867400" y="381000"/>
            <a:ext cx="10668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54A415-2B35-4F9C-A979-778D2F653D0A}"/>
              </a:ext>
            </a:extLst>
          </p:cNvPr>
          <p:cNvSpPr/>
          <p:nvPr/>
        </p:nvSpPr>
        <p:spPr>
          <a:xfrm flipV="1">
            <a:off x="2514600" y="563881"/>
            <a:ext cx="12954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12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E19BB-BDCC-4049-95B3-E69BAAE52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08739-84C6-4E68-8F60-F65DBE32D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D52825-25C5-4D99-AC4D-2A483F874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9746"/>
            <a:ext cx="9144000" cy="42185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F1770F-9EE3-4189-9CCC-3091209FB4D1}"/>
              </a:ext>
            </a:extLst>
          </p:cNvPr>
          <p:cNvSpPr/>
          <p:nvPr/>
        </p:nvSpPr>
        <p:spPr>
          <a:xfrm flipV="1">
            <a:off x="1905000" y="4114800"/>
            <a:ext cx="51054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8D4952-CA45-4309-8C3A-3E473C601117}"/>
              </a:ext>
            </a:extLst>
          </p:cNvPr>
          <p:cNvSpPr/>
          <p:nvPr/>
        </p:nvSpPr>
        <p:spPr>
          <a:xfrm flipV="1">
            <a:off x="6553200" y="1676399"/>
            <a:ext cx="23622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D2514E-93BB-4EE8-94A0-DD43D61D1108}"/>
              </a:ext>
            </a:extLst>
          </p:cNvPr>
          <p:cNvSpPr/>
          <p:nvPr/>
        </p:nvSpPr>
        <p:spPr>
          <a:xfrm flipV="1">
            <a:off x="228600" y="2087880"/>
            <a:ext cx="77724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9EA2E2-AC65-484E-B2D6-BFDABD749C67}"/>
              </a:ext>
            </a:extLst>
          </p:cNvPr>
          <p:cNvSpPr/>
          <p:nvPr/>
        </p:nvSpPr>
        <p:spPr>
          <a:xfrm flipV="1">
            <a:off x="1676400" y="4678680"/>
            <a:ext cx="7162800" cy="457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BA1671-BAA5-40E6-A44C-0B9A4E9CC5A3}"/>
              </a:ext>
            </a:extLst>
          </p:cNvPr>
          <p:cNvSpPr/>
          <p:nvPr/>
        </p:nvSpPr>
        <p:spPr>
          <a:xfrm flipV="1">
            <a:off x="1447800" y="4953000"/>
            <a:ext cx="7162800" cy="457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150510-65EB-4AA9-88C2-772BEE6DBCDD}"/>
              </a:ext>
            </a:extLst>
          </p:cNvPr>
          <p:cNvSpPr/>
          <p:nvPr/>
        </p:nvSpPr>
        <p:spPr>
          <a:xfrm flipV="1">
            <a:off x="914400" y="5212080"/>
            <a:ext cx="6096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52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1A9B7-E185-45B2-B199-47F8E23EB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8ABF2-0332-4733-B419-45D37AE81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6098B8-5604-4C4B-86F8-1722A596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33" y="0"/>
            <a:ext cx="870796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FE8855-4ED5-4EC9-81BB-48560E308373}"/>
              </a:ext>
            </a:extLst>
          </p:cNvPr>
          <p:cNvSpPr/>
          <p:nvPr/>
        </p:nvSpPr>
        <p:spPr>
          <a:xfrm>
            <a:off x="762000" y="1249681"/>
            <a:ext cx="27432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5081CB-C299-4BEB-8E4C-A824C6A0662F}"/>
              </a:ext>
            </a:extLst>
          </p:cNvPr>
          <p:cNvSpPr/>
          <p:nvPr/>
        </p:nvSpPr>
        <p:spPr>
          <a:xfrm>
            <a:off x="1600200" y="990601"/>
            <a:ext cx="22860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77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0190B-8D7E-4FC6-BB63-2045B1AF7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9A198-D6A9-4DC5-B2F5-B4A111F27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787F94-A0AF-4948-9570-3AB90AA81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114"/>
            <a:ext cx="9144000" cy="5147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9ADB37-B523-41F0-8048-010C5FD95FF2}"/>
              </a:ext>
            </a:extLst>
          </p:cNvPr>
          <p:cNvSpPr/>
          <p:nvPr/>
        </p:nvSpPr>
        <p:spPr>
          <a:xfrm rot="20253053" flipV="1">
            <a:off x="1102646" y="2680480"/>
            <a:ext cx="12954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06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4D635-770C-4341-B904-33DA436CD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BEE6E-CF5F-4B63-95AD-734BCC42D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633339-5024-4004-9BF8-1F8CF1B5D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37" y="0"/>
            <a:ext cx="569592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CD545D-F128-46D6-AA30-615441D84AD7}"/>
              </a:ext>
            </a:extLst>
          </p:cNvPr>
          <p:cNvSpPr/>
          <p:nvPr/>
        </p:nvSpPr>
        <p:spPr>
          <a:xfrm flipV="1">
            <a:off x="1828800" y="335281"/>
            <a:ext cx="54864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F1A939-2AE6-4551-8926-2EB99E294BE1}"/>
              </a:ext>
            </a:extLst>
          </p:cNvPr>
          <p:cNvSpPr/>
          <p:nvPr/>
        </p:nvSpPr>
        <p:spPr>
          <a:xfrm flipV="1">
            <a:off x="1905000" y="4038600"/>
            <a:ext cx="54864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50A4017F-DAFD-4F7B-9805-D1FC10068DDB}"/>
              </a:ext>
            </a:extLst>
          </p:cNvPr>
          <p:cNvSpPr/>
          <p:nvPr/>
        </p:nvSpPr>
        <p:spPr>
          <a:xfrm>
            <a:off x="1724037" y="1066800"/>
            <a:ext cx="2771763" cy="838200"/>
          </a:xfrm>
          <a:prstGeom prst="frame">
            <a:avLst>
              <a:gd name="adj1" fmla="val 517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304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AE7FE-E538-4137-BF5F-7CBDB7954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8C8C0-5C3F-45FA-BA41-0E158C5EE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316B34-0593-4C88-BE5C-97742B9631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939" b="43333"/>
          <a:stretch/>
        </p:blipFill>
        <p:spPr>
          <a:xfrm>
            <a:off x="1895681" y="412235"/>
            <a:ext cx="5352637" cy="60335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8017C1-A5DF-49DA-93E0-F6AD5E9782E7}"/>
              </a:ext>
            </a:extLst>
          </p:cNvPr>
          <p:cNvSpPr/>
          <p:nvPr/>
        </p:nvSpPr>
        <p:spPr>
          <a:xfrm>
            <a:off x="2362200" y="6278881"/>
            <a:ext cx="274320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67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ith both logo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ith both logo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AA3A875721F14CA7335BC7252BBF28" ma:contentTypeVersion="1" ma:contentTypeDescription="Create a new document." ma:contentTypeScope="" ma:versionID="7303a55e8901e720ce206d4cf7801143">
  <xsd:schema xmlns:xsd="http://www.w3.org/2001/XMLSchema" xmlns:xs="http://www.w3.org/2001/XMLSchema" xmlns:p="http://schemas.microsoft.com/office/2006/metadata/properties" xmlns:ns2="c2cd5102-672f-4cb7-8a8f-d88cffe52635" targetNamespace="http://schemas.microsoft.com/office/2006/metadata/properties" ma:root="true" ma:fieldsID="abf25cbce7c244ec2862868844407a23" ns2:_="">
    <xsd:import namespace="c2cd5102-672f-4cb7-8a8f-d88cffe52635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cd5102-672f-4cb7-8a8f-d88cffe5263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00C08D4-20A7-4F0D-9238-69F7B474F4B8}"/>
</file>

<file path=customXml/itemProps2.xml><?xml version="1.0" encoding="utf-8"?>
<ds:datastoreItem xmlns:ds="http://schemas.openxmlformats.org/officeDocument/2006/customXml" ds:itemID="{85545DCE-C2FC-4A7A-BA28-467C18806487}"/>
</file>

<file path=customXml/itemProps3.xml><?xml version="1.0" encoding="utf-8"?>
<ds:datastoreItem xmlns:ds="http://schemas.openxmlformats.org/officeDocument/2006/customXml" ds:itemID="{61105A33-BD5C-4E8A-AE11-81A63EEDE9C2}"/>
</file>

<file path=docProps/app.xml><?xml version="1.0" encoding="utf-8"?>
<Properties xmlns="http://schemas.openxmlformats.org/officeDocument/2006/extended-properties" xmlns:vt="http://schemas.openxmlformats.org/officeDocument/2006/docPropsVTypes">
  <TotalTime>2724</TotalTime>
  <Words>1</Words>
  <Application>Microsoft Office PowerPoint</Application>
  <PresentationFormat>On-screen Show (4:3)</PresentationFormat>
  <Paragraphs>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Tahoma</vt:lpstr>
      <vt:lpstr>Times New Roman</vt:lpstr>
      <vt:lpstr>Office Theme</vt:lpstr>
      <vt:lpstr>With both logos</vt:lpstr>
      <vt:lpstr>1_With both logos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Municipality of Anchorage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Falsey, William D</dc:creator>
  <cp:lastModifiedBy>Falsey, William (Bill) D</cp:lastModifiedBy>
  <cp:revision>246</cp:revision>
  <cp:lastPrinted>2019-01-17T21:19:41Z</cp:lastPrinted>
  <dcterms:created xsi:type="dcterms:W3CDTF">2016-05-09T23:22:56Z</dcterms:created>
  <dcterms:modified xsi:type="dcterms:W3CDTF">2019-09-13T07:06:37Z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0x010100FBAA3A875721F14CA7335BC7252BBF28</vt:lpwstr>
  </property>
</Properties>
</file>